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6" r:id="rId1"/>
  </p:sldMasterIdLst>
  <p:notesMasterIdLst>
    <p:notesMasterId r:id="rId19"/>
  </p:notesMasterIdLst>
  <p:handoutMasterIdLst>
    <p:handoutMasterId r:id="rId20"/>
  </p:handoutMasterIdLst>
  <p:sldIdLst>
    <p:sldId id="284" r:id="rId2"/>
    <p:sldId id="266" r:id="rId3"/>
    <p:sldId id="274" r:id="rId4"/>
    <p:sldId id="280" r:id="rId5"/>
    <p:sldId id="292" r:id="rId6"/>
    <p:sldId id="286" r:id="rId7"/>
    <p:sldId id="278" r:id="rId8"/>
    <p:sldId id="297" r:id="rId9"/>
    <p:sldId id="304" r:id="rId10"/>
    <p:sldId id="303" r:id="rId11"/>
    <p:sldId id="302" r:id="rId12"/>
    <p:sldId id="298" r:id="rId13"/>
    <p:sldId id="301" r:id="rId14"/>
    <p:sldId id="294" r:id="rId15"/>
    <p:sldId id="296" r:id="rId16"/>
    <p:sldId id="282" r:id="rId17"/>
    <p:sldId id="305" r:id="rId18"/>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llescaz, Paula @CHHS" initials="VP@" lastIdx="0" clrIdx="0">
    <p:extLst/>
  </p:cmAuthor>
  <p:cmAuthor id="2" name="Ghaly, Mark (CHHS)" initials="GM(" lastIdx="5" clrIdx="1">
    <p:extLst>
      <p:ext uri="{19B8F6BF-5375-455C-9EA6-DF929625EA0E}">
        <p15:presenceInfo xmlns:p15="http://schemas.microsoft.com/office/powerpoint/2012/main" userId="S-1-5-21-746137067-1767777339-682003330-2483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37" autoAdjust="0"/>
    <p:restoredTop sz="94302" autoAdjust="0"/>
  </p:normalViewPr>
  <p:slideViewPr>
    <p:cSldViewPr snapToGrid="0" snapToObjects="1">
      <p:cViewPr varScale="1">
        <p:scale>
          <a:sx n="109" d="100"/>
          <a:sy n="109" d="100"/>
        </p:scale>
        <p:origin x="996" y="96"/>
      </p:cViewPr>
      <p:guideLst/>
    </p:cSldViewPr>
  </p:slideViewPr>
  <p:notesTextViewPr>
    <p:cViewPr>
      <p:scale>
        <a:sx n="1" d="1"/>
        <a:sy n="1" d="1"/>
      </p:scale>
      <p:origin x="0" y="0"/>
    </p:cViewPr>
  </p:notesTextViewPr>
  <p:sorterViewPr>
    <p:cViewPr>
      <p:scale>
        <a:sx n="130" d="100"/>
        <a:sy n="130" d="100"/>
      </p:scale>
      <p:origin x="0" y="0"/>
    </p:cViewPr>
  </p:sorterViewPr>
  <p:notesViewPr>
    <p:cSldViewPr snapToGrid="0" snapToObjects="1">
      <p:cViewPr varScale="1">
        <p:scale>
          <a:sx n="72" d="100"/>
          <a:sy n="72" d="100"/>
        </p:scale>
        <p:origin x="3080"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59C129-C60C-4B18-BEA7-00976177FE6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02836C8E-B63C-4F21-B2A8-F07FD1B9D960}">
      <dgm:prSet phldrT="[Text]" custT="1"/>
      <dgm:spPr/>
      <dgm:t>
        <a:bodyPr/>
        <a:lstStyle/>
        <a:p>
          <a:r>
            <a:rPr lang="en-US" sz="1400" b="0" cap="none" spc="0" dirty="0" smtClean="0">
              <a:ln w="0"/>
              <a:solidFill>
                <a:schemeClr val="tx1"/>
              </a:solidFill>
              <a:effectLst>
                <a:outerShdw blurRad="38100" dist="19050" dir="2700000" algn="tl" rotWithShape="0">
                  <a:schemeClr val="dk1">
                    <a:alpha val="40000"/>
                  </a:schemeClr>
                </a:outerShdw>
              </a:effectLst>
              <a:latin typeface="+mn-lt"/>
            </a:rPr>
            <a:t>Council Co-Chairs</a:t>
          </a:r>
          <a:endParaRPr lang="en-US" sz="1400" b="0" cap="none" spc="0" dirty="0">
            <a:ln w="0"/>
            <a:solidFill>
              <a:schemeClr val="tx1"/>
            </a:solidFill>
            <a:effectLst>
              <a:outerShdw blurRad="38100" dist="19050" dir="2700000" algn="tl" rotWithShape="0">
                <a:schemeClr val="dk1">
                  <a:alpha val="40000"/>
                </a:schemeClr>
              </a:outerShdw>
            </a:effectLst>
            <a:latin typeface="+mn-lt"/>
          </a:endParaRPr>
        </a:p>
      </dgm:t>
    </dgm:pt>
    <dgm:pt modelId="{EB538841-526A-4799-941A-616E65AD8AE4}" type="parTrans" cxnId="{3F2C657D-C283-4314-8F77-560D2DBDC17F}">
      <dgm:prSet/>
      <dgm:spPr/>
      <dgm:t>
        <a:bodyPr/>
        <a:lstStyle/>
        <a:p>
          <a:endParaRPr lang="en-US"/>
        </a:p>
      </dgm:t>
    </dgm:pt>
    <dgm:pt modelId="{63098615-62A3-402D-A597-D627E88425A8}" type="sibTrans" cxnId="{3F2C657D-C283-4314-8F77-560D2DBDC17F}">
      <dgm:prSet/>
      <dgm:spPr/>
      <dgm:t>
        <a:bodyPr/>
        <a:lstStyle/>
        <a:p>
          <a:endParaRPr lang="en-US"/>
        </a:p>
      </dgm:t>
    </dgm:pt>
    <dgm:pt modelId="{C8B2F2ED-A658-43EF-B15A-3BF8CC9D0D59}" type="asst">
      <dgm:prSet phldrT="[Text]" custT="1"/>
      <dgm:spPr/>
      <dgm:t>
        <a:bodyPr/>
        <a:lstStyle/>
        <a:p>
          <a:r>
            <a:rPr lang="en-US" sz="1400" b="0" cap="none" spc="0" dirty="0" smtClean="0">
              <a:ln w="0"/>
              <a:solidFill>
                <a:schemeClr val="tx1"/>
              </a:solidFill>
              <a:effectLst>
                <a:outerShdw blurRad="38100" dist="19050" dir="2700000" algn="tl" rotWithShape="0">
                  <a:schemeClr val="dk1">
                    <a:alpha val="40000"/>
                  </a:schemeClr>
                </a:outerShdw>
              </a:effectLst>
              <a:latin typeface="+mn-lt"/>
            </a:rPr>
            <a:t>Steering Committee</a:t>
          </a:r>
          <a:endParaRPr lang="en-US" sz="1400" b="0" cap="none" spc="0" dirty="0">
            <a:ln w="0"/>
            <a:solidFill>
              <a:schemeClr val="tx1"/>
            </a:solidFill>
            <a:effectLst>
              <a:outerShdw blurRad="38100" dist="19050" dir="2700000" algn="tl" rotWithShape="0">
                <a:schemeClr val="dk1">
                  <a:alpha val="40000"/>
                </a:schemeClr>
              </a:outerShdw>
            </a:effectLst>
            <a:latin typeface="+mn-lt"/>
          </a:endParaRPr>
        </a:p>
      </dgm:t>
    </dgm:pt>
    <dgm:pt modelId="{F61355E6-F6E5-41F8-B91C-B9BAC54D5694}" type="parTrans" cxnId="{EC61149C-AEFB-4415-9DED-11E798D26F10}">
      <dgm:prSet/>
      <dgm:spPr/>
      <dgm:t>
        <a:bodyPr/>
        <a:lstStyle/>
        <a:p>
          <a:endParaRPr lang="en-US" sz="1400" b="0" cap="none" spc="0">
            <a:ln w="0"/>
            <a:solidFill>
              <a:schemeClr val="tx1"/>
            </a:solidFill>
            <a:effectLst>
              <a:outerShdw blurRad="38100" dist="19050" dir="2700000" algn="tl" rotWithShape="0">
                <a:schemeClr val="dk1">
                  <a:alpha val="40000"/>
                </a:schemeClr>
              </a:outerShdw>
            </a:effectLst>
            <a:latin typeface="+mn-lt"/>
          </a:endParaRPr>
        </a:p>
      </dgm:t>
    </dgm:pt>
    <dgm:pt modelId="{04A7EC77-7E3F-4FE6-99D6-898A96B6FBBA}" type="sibTrans" cxnId="{EC61149C-AEFB-4415-9DED-11E798D26F10}">
      <dgm:prSet/>
      <dgm:spPr/>
      <dgm:t>
        <a:bodyPr/>
        <a:lstStyle/>
        <a:p>
          <a:endParaRPr lang="en-US"/>
        </a:p>
      </dgm:t>
    </dgm:pt>
    <dgm:pt modelId="{A9642C57-73C0-484E-B1E0-3D271500CFC0}">
      <dgm:prSet phldrT="[Text]" custT="1"/>
      <dgm:spPr/>
      <dgm:t>
        <a:bodyPr/>
        <a:lstStyle/>
        <a:p>
          <a:r>
            <a:rPr lang="en-US" sz="1400" b="0" cap="none" spc="0" dirty="0" smtClean="0">
              <a:ln w="0"/>
              <a:solidFill>
                <a:schemeClr val="tx1"/>
              </a:solidFill>
              <a:effectLst>
                <a:outerShdw blurRad="38100" dist="19050" dir="2700000" algn="tl" rotWithShape="0">
                  <a:schemeClr val="dk1">
                    <a:alpha val="40000"/>
                  </a:schemeClr>
                </a:outerShdw>
              </a:effectLst>
              <a:latin typeface="+mn-lt"/>
            </a:rPr>
            <a:t>Child Development and Successful Youth Transitions Committee</a:t>
          </a:r>
          <a:endParaRPr lang="en-US" sz="1400" b="0" cap="none" spc="0" dirty="0">
            <a:ln w="0"/>
            <a:solidFill>
              <a:schemeClr val="tx1"/>
            </a:solidFill>
            <a:effectLst>
              <a:outerShdw blurRad="38100" dist="19050" dir="2700000" algn="tl" rotWithShape="0">
                <a:schemeClr val="dk1">
                  <a:alpha val="40000"/>
                </a:schemeClr>
              </a:outerShdw>
            </a:effectLst>
            <a:latin typeface="+mn-lt"/>
          </a:endParaRPr>
        </a:p>
      </dgm:t>
    </dgm:pt>
    <dgm:pt modelId="{7BBC1F1F-7C7F-4C57-B967-82F4CA9DE218}" type="parTrans" cxnId="{FCD8654E-58F0-444C-8E00-EB82963A8AF9}">
      <dgm:prSet/>
      <dgm:spPr/>
      <dgm:t>
        <a:bodyPr/>
        <a:lstStyle/>
        <a:p>
          <a:endParaRPr lang="en-US" sz="1400" b="0" cap="none" spc="0">
            <a:ln w="0"/>
            <a:solidFill>
              <a:schemeClr val="tx1"/>
            </a:solidFill>
            <a:effectLst>
              <a:outerShdw blurRad="38100" dist="19050" dir="2700000" algn="tl" rotWithShape="0">
                <a:schemeClr val="dk1">
                  <a:alpha val="40000"/>
                </a:schemeClr>
              </a:outerShdw>
            </a:effectLst>
            <a:latin typeface="+mn-lt"/>
          </a:endParaRPr>
        </a:p>
      </dgm:t>
    </dgm:pt>
    <dgm:pt modelId="{68384E92-5C88-416B-96B1-7723EBD7EFBE}" type="sibTrans" cxnId="{FCD8654E-58F0-444C-8E00-EB82963A8AF9}">
      <dgm:prSet/>
      <dgm:spPr/>
      <dgm:t>
        <a:bodyPr/>
        <a:lstStyle/>
        <a:p>
          <a:endParaRPr lang="en-US"/>
        </a:p>
      </dgm:t>
    </dgm:pt>
    <dgm:pt modelId="{3B8857EB-071D-4052-A822-A1C910DB239D}">
      <dgm:prSet phldrT="[Text]" custT="1"/>
      <dgm:spPr/>
      <dgm:t>
        <a:bodyPr/>
        <a:lstStyle/>
        <a:p>
          <a:r>
            <a:rPr lang="en-US" sz="1400" b="0" cap="none" spc="0" dirty="0" smtClean="0">
              <a:ln w="0"/>
              <a:solidFill>
                <a:schemeClr val="tx1"/>
              </a:solidFill>
              <a:effectLst>
                <a:outerShdw blurRad="38100" dist="19050" dir="2700000" algn="tl" rotWithShape="0">
                  <a:schemeClr val="dk1">
                    <a:alpha val="40000"/>
                  </a:schemeClr>
                </a:outerShdw>
              </a:effectLst>
              <a:latin typeface="+mn-lt"/>
            </a:rPr>
            <a:t>Data Linkage and Information Sharing Committee</a:t>
          </a:r>
          <a:endParaRPr lang="en-US" sz="1400" b="0" cap="none" spc="0" dirty="0">
            <a:ln w="0"/>
            <a:solidFill>
              <a:schemeClr val="tx1"/>
            </a:solidFill>
            <a:effectLst>
              <a:outerShdw blurRad="38100" dist="19050" dir="2700000" algn="tl" rotWithShape="0">
                <a:schemeClr val="dk1">
                  <a:alpha val="40000"/>
                </a:schemeClr>
              </a:outerShdw>
            </a:effectLst>
            <a:latin typeface="+mn-lt"/>
          </a:endParaRPr>
        </a:p>
      </dgm:t>
    </dgm:pt>
    <dgm:pt modelId="{389E7FBF-3902-4A27-8427-87379F7D725F}" type="parTrans" cxnId="{BA96743F-EE7B-409E-889D-C74A24C3EFD1}">
      <dgm:prSet/>
      <dgm:spPr/>
      <dgm:t>
        <a:bodyPr/>
        <a:lstStyle/>
        <a:p>
          <a:endParaRPr lang="en-US" sz="1400" b="0" cap="none" spc="0">
            <a:ln w="0"/>
            <a:solidFill>
              <a:schemeClr val="tx1"/>
            </a:solidFill>
            <a:effectLst>
              <a:outerShdw blurRad="38100" dist="19050" dir="2700000" algn="tl" rotWithShape="0">
                <a:schemeClr val="dk1">
                  <a:alpha val="40000"/>
                </a:schemeClr>
              </a:outerShdw>
            </a:effectLst>
            <a:latin typeface="+mn-lt"/>
          </a:endParaRPr>
        </a:p>
      </dgm:t>
    </dgm:pt>
    <dgm:pt modelId="{C3327D78-36C1-4F85-BF46-A90A5B472FAB}" type="sibTrans" cxnId="{BA96743F-EE7B-409E-889D-C74A24C3EFD1}">
      <dgm:prSet/>
      <dgm:spPr/>
      <dgm:t>
        <a:bodyPr/>
        <a:lstStyle/>
        <a:p>
          <a:endParaRPr lang="en-US"/>
        </a:p>
      </dgm:t>
    </dgm:pt>
    <dgm:pt modelId="{70137FEB-CD14-4609-B8F5-58CC30CED81C}">
      <dgm:prSet phldrT="[Text]" custT="1"/>
      <dgm:spPr/>
      <dgm:t>
        <a:bodyPr/>
        <a:lstStyle/>
        <a:p>
          <a:r>
            <a:rPr lang="en-US" sz="1400" b="0" cap="none" spc="0" dirty="0" smtClean="0">
              <a:ln w="0"/>
              <a:solidFill>
                <a:schemeClr val="tx1"/>
              </a:solidFill>
              <a:effectLst>
                <a:outerShdw blurRad="38100" dist="19050" dir="2700000" algn="tl" rotWithShape="0">
                  <a:schemeClr val="dk1">
                    <a:alpha val="40000"/>
                  </a:schemeClr>
                </a:outerShdw>
              </a:effectLst>
              <a:latin typeface="+mn-lt"/>
            </a:rPr>
            <a:t>Youth and Community Restoration</a:t>
          </a:r>
          <a:endParaRPr lang="en-US" sz="1400" b="0" cap="none" spc="0" dirty="0">
            <a:ln w="0"/>
            <a:solidFill>
              <a:schemeClr val="tx1"/>
            </a:solidFill>
            <a:effectLst>
              <a:outerShdw blurRad="38100" dist="19050" dir="2700000" algn="tl" rotWithShape="0">
                <a:schemeClr val="dk1">
                  <a:alpha val="40000"/>
                </a:schemeClr>
              </a:outerShdw>
            </a:effectLst>
            <a:latin typeface="+mn-lt"/>
          </a:endParaRPr>
        </a:p>
      </dgm:t>
    </dgm:pt>
    <dgm:pt modelId="{EBCD58EE-CFF7-4B0A-96D5-71E5F613FFF6}" type="parTrans" cxnId="{98342C1A-BA0C-4DAD-BE65-145D956A0AB8}">
      <dgm:prSet/>
      <dgm:spPr/>
      <dgm:t>
        <a:bodyPr/>
        <a:lstStyle/>
        <a:p>
          <a:endParaRPr lang="en-US" sz="1400" b="0" cap="none" spc="0">
            <a:ln w="0"/>
            <a:solidFill>
              <a:schemeClr val="tx1"/>
            </a:solidFill>
            <a:effectLst>
              <a:outerShdw blurRad="38100" dist="19050" dir="2700000" algn="tl" rotWithShape="0">
                <a:schemeClr val="dk1">
                  <a:alpha val="40000"/>
                </a:schemeClr>
              </a:outerShdw>
            </a:effectLst>
            <a:latin typeface="+mn-lt"/>
          </a:endParaRPr>
        </a:p>
      </dgm:t>
    </dgm:pt>
    <dgm:pt modelId="{D808CB04-6CE5-4938-A648-E9FB4533F857}" type="sibTrans" cxnId="{98342C1A-BA0C-4DAD-BE65-145D956A0AB8}">
      <dgm:prSet/>
      <dgm:spPr/>
      <dgm:t>
        <a:bodyPr/>
        <a:lstStyle/>
        <a:p>
          <a:endParaRPr lang="en-US"/>
        </a:p>
      </dgm:t>
    </dgm:pt>
    <dgm:pt modelId="{9A54ECC9-A101-4D7B-A7ED-291970D99E29}">
      <dgm:prSet phldrT="[Text]" custT="1"/>
      <dgm:spPr/>
      <dgm:t>
        <a:bodyPr/>
        <a:lstStyle/>
        <a:p>
          <a:r>
            <a:rPr lang="en-US" sz="1400" b="0" cap="none" spc="0" dirty="0" smtClean="0">
              <a:ln w="0"/>
              <a:solidFill>
                <a:schemeClr val="tx1"/>
              </a:solidFill>
              <a:effectLst>
                <a:outerShdw blurRad="38100" dist="19050" dir="2700000" algn="tl" rotWithShape="0">
                  <a:schemeClr val="dk1">
                    <a:alpha val="40000"/>
                  </a:schemeClr>
                </a:outerShdw>
              </a:effectLst>
              <a:latin typeface="+mn-lt"/>
            </a:rPr>
            <a:t>Ending Commercial Sexual Exploitation of Children Action Team</a:t>
          </a:r>
          <a:endParaRPr lang="en-US" sz="1400" b="0" cap="none" spc="0" dirty="0">
            <a:ln w="0"/>
            <a:solidFill>
              <a:schemeClr val="tx1"/>
            </a:solidFill>
            <a:effectLst>
              <a:outerShdw blurRad="38100" dist="19050" dir="2700000" algn="tl" rotWithShape="0">
                <a:schemeClr val="dk1">
                  <a:alpha val="40000"/>
                </a:schemeClr>
              </a:outerShdw>
            </a:effectLst>
            <a:latin typeface="+mn-lt"/>
          </a:endParaRPr>
        </a:p>
      </dgm:t>
    </dgm:pt>
    <dgm:pt modelId="{837F817F-F920-48B6-816E-F8095D4EB9B8}" type="parTrans" cxnId="{98B1D7D2-16E1-40C9-90BF-FB62A50615A8}">
      <dgm:prSet/>
      <dgm:spPr/>
      <dgm:t>
        <a:bodyPr/>
        <a:lstStyle/>
        <a:p>
          <a:endParaRPr lang="en-US" sz="1400" b="0" cap="none" spc="0">
            <a:ln w="0"/>
            <a:solidFill>
              <a:schemeClr val="tx1"/>
            </a:solidFill>
            <a:effectLst>
              <a:outerShdw blurRad="38100" dist="19050" dir="2700000" algn="tl" rotWithShape="0">
                <a:schemeClr val="dk1">
                  <a:alpha val="40000"/>
                </a:schemeClr>
              </a:outerShdw>
            </a:effectLst>
            <a:latin typeface="+mn-lt"/>
          </a:endParaRPr>
        </a:p>
      </dgm:t>
    </dgm:pt>
    <dgm:pt modelId="{730F96B0-888A-46CB-975F-7F4C42E3CB62}" type="sibTrans" cxnId="{98B1D7D2-16E1-40C9-90BF-FB62A50615A8}">
      <dgm:prSet/>
      <dgm:spPr/>
      <dgm:t>
        <a:bodyPr/>
        <a:lstStyle/>
        <a:p>
          <a:endParaRPr lang="en-US"/>
        </a:p>
      </dgm:t>
    </dgm:pt>
    <dgm:pt modelId="{5DE040DB-823B-4618-BB04-BDA89E9827EB}">
      <dgm:prSet phldrT="[Text]" custT="1"/>
      <dgm:spPr/>
      <dgm:t>
        <a:bodyPr/>
        <a:lstStyle/>
        <a:p>
          <a:r>
            <a:rPr lang="en-US" sz="1400" b="0" cap="none" spc="0" dirty="0" smtClean="0">
              <a:ln w="0"/>
              <a:solidFill>
                <a:schemeClr val="tx1"/>
              </a:solidFill>
              <a:effectLst>
                <a:outerShdw blurRad="38100" dist="19050" dir="2700000" algn="tl" rotWithShape="0">
                  <a:schemeClr val="dk1">
                    <a:alpha val="40000"/>
                  </a:schemeClr>
                </a:outerShdw>
              </a:effectLst>
              <a:latin typeface="+mn-lt"/>
            </a:rPr>
            <a:t>Mental Health Committee</a:t>
          </a:r>
          <a:endParaRPr lang="en-US" sz="1400" b="0" cap="none" spc="0" dirty="0">
            <a:ln w="0"/>
            <a:solidFill>
              <a:schemeClr val="tx1"/>
            </a:solidFill>
            <a:effectLst>
              <a:outerShdw blurRad="38100" dist="19050" dir="2700000" algn="tl" rotWithShape="0">
                <a:schemeClr val="dk1">
                  <a:alpha val="40000"/>
                </a:schemeClr>
              </a:outerShdw>
            </a:effectLst>
            <a:latin typeface="+mn-lt"/>
          </a:endParaRPr>
        </a:p>
      </dgm:t>
    </dgm:pt>
    <dgm:pt modelId="{10AAB20C-0743-4BF0-946C-15EFD9C86C49}" type="parTrans" cxnId="{FED14E53-3E6F-4114-BE28-3B8E98948F15}">
      <dgm:prSet/>
      <dgm:spPr/>
      <dgm:t>
        <a:bodyPr/>
        <a:lstStyle/>
        <a:p>
          <a:endParaRPr lang="en-US" sz="1400" b="0" cap="none" spc="0">
            <a:ln w="0"/>
            <a:solidFill>
              <a:schemeClr val="tx1"/>
            </a:solidFill>
            <a:effectLst>
              <a:outerShdw blurRad="38100" dist="19050" dir="2700000" algn="tl" rotWithShape="0">
                <a:schemeClr val="dk1">
                  <a:alpha val="40000"/>
                </a:schemeClr>
              </a:outerShdw>
            </a:effectLst>
            <a:latin typeface="+mn-lt"/>
          </a:endParaRPr>
        </a:p>
      </dgm:t>
    </dgm:pt>
    <dgm:pt modelId="{1BC110F6-7A09-4CAC-9510-421E7E1FC6DB}" type="sibTrans" cxnId="{FED14E53-3E6F-4114-BE28-3B8E98948F15}">
      <dgm:prSet/>
      <dgm:spPr/>
      <dgm:t>
        <a:bodyPr/>
        <a:lstStyle/>
        <a:p>
          <a:endParaRPr lang="en-US"/>
        </a:p>
      </dgm:t>
    </dgm:pt>
    <dgm:pt modelId="{389F1529-5036-42D7-982A-98F7C33EC535}">
      <dgm:prSet phldrT="[Text]" custT="1"/>
      <dgm:spPr/>
      <dgm:t>
        <a:bodyPr/>
        <a:lstStyle/>
        <a:p>
          <a:r>
            <a:rPr lang="en-US" sz="1400" b="0" cap="none" spc="0" dirty="0" smtClean="0">
              <a:ln w="0"/>
              <a:solidFill>
                <a:schemeClr val="tx1"/>
              </a:solidFill>
              <a:effectLst>
                <a:outerShdw blurRad="38100" dist="19050" dir="2700000" algn="tl" rotWithShape="0">
                  <a:schemeClr val="dk1">
                    <a:alpha val="40000"/>
                  </a:schemeClr>
                </a:outerShdw>
              </a:effectLst>
              <a:latin typeface="+mn-lt"/>
            </a:rPr>
            <a:t>Permanency Committee</a:t>
          </a:r>
          <a:endParaRPr lang="en-US" sz="1400" b="0" cap="none" spc="0" dirty="0">
            <a:ln w="0"/>
            <a:solidFill>
              <a:schemeClr val="tx1"/>
            </a:solidFill>
            <a:effectLst>
              <a:outerShdw blurRad="38100" dist="19050" dir="2700000" algn="tl" rotWithShape="0">
                <a:schemeClr val="dk1">
                  <a:alpha val="40000"/>
                </a:schemeClr>
              </a:outerShdw>
            </a:effectLst>
            <a:latin typeface="+mn-lt"/>
          </a:endParaRPr>
        </a:p>
      </dgm:t>
    </dgm:pt>
    <dgm:pt modelId="{5F46131E-81B6-45A8-8DF7-53118A515F75}" type="parTrans" cxnId="{8CBBBD52-E76E-44C1-A406-CD0346C0FC7D}">
      <dgm:prSet/>
      <dgm:spPr/>
      <dgm:t>
        <a:bodyPr/>
        <a:lstStyle/>
        <a:p>
          <a:endParaRPr lang="en-US" sz="1400" b="0" cap="none" spc="0">
            <a:ln w="0"/>
            <a:solidFill>
              <a:schemeClr val="tx1"/>
            </a:solidFill>
            <a:effectLst>
              <a:outerShdw blurRad="38100" dist="19050" dir="2700000" algn="tl" rotWithShape="0">
                <a:schemeClr val="dk1">
                  <a:alpha val="40000"/>
                </a:schemeClr>
              </a:outerShdw>
            </a:effectLst>
            <a:latin typeface="+mn-lt"/>
          </a:endParaRPr>
        </a:p>
      </dgm:t>
    </dgm:pt>
    <dgm:pt modelId="{F1EA9EB7-7238-4302-85D4-85E79AA83BB6}" type="sibTrans" cxnId="{8CBBBD52-E76E-44C1-A406-CD0346C0FC7D}">
      <dgm:prSet/>
      <dgm:spPr/>
      <dgm:t>
        <a:bodyPr/>
        <a:lstStyle/>
        <a:p>
          <a:endParaRPr lang="en-US"/>
        </a:p>
      </dgm:t>
    </dgm:pt>
    <dgm:pt modelId="{A4722A3D-04D8-4E69-B7E4-B7D667D52A33}">
      <dgm:prSet phldrT="[Text]" custT="1"/>
      <dgm:spPr/>
      <dgm:t>
        <a:bodyPr/>
        <a:lstStyle/>
        <a:p>
          <a:r>
            <a:rPr lang="en-US" sz="1400" b="0" cap="none" spc="0" dirty="0" smtClean="0">
              <a:ln w="0"/>
              <a:solidFill>
                <a:schemeClr val="tx1"/>
              </a:solidFill>
              <a:effectLst>
                <a:outerShdw blurRad="38100" dist="19050" dir="2700000" algn="tl" rotWithShape="0">
                  <a:schemeClr val="dk1">
                    <a:alpha val="40000"/>
                  </a:schemeClr>
                </a:outerShdw>
              </a:effectLst>
              <a:latin typeface="+mn-lt"/>
            </a:rPr>
            <a:t>Prevention and Early Intervention Committee</a:t>
          </a:r>
          <a:endParaRPr lang="en-US" sz="1400" b="0" cap="none" spc="0" dirty="0">
            <a:ln w="0"/>
            <a:solidFill>
              <a:schemeClr val="tx1"/>
            </a:solidFill>
            <a:effectLst>
              <a:outerShdw blurRad="38100" dist="19050" dir="2700000" algn="tl" rotWithShape="0">
                <a:schemeClr val="dk1">
                  <a:alpha val="40000"/>
                </a:schemeClr>
              </a:outerShdw>
            </a:effectLst>
            <a:latin typeface="+mn-lt"/>
          </a:endParaRPr>
        </a:p>
      </dgm:t>
    </dgm:pt>
    <dgm:pt modelId="{DBE18255-151F-467E-9BE9-EBCC47161D14}" type="parTrans" cxnId="{3D83DA86-F590-480A-8320-E52A6DF0E698}">
      <dgm:prSet/>
      <dgm:spPr/>
      <dgm:t>
        <a:bodyPr/>
        <a:lstStyle/>
        <a:p>
          <a:endParaRPr lang="en-US" sz="1400" b="0" cap="none" spc="0">
            <a:ln w="0"/>
            <a:solidFill>
              <a:schemeClr val="tx1"/>
            </a:solidFill>
            <a:effectLst>
              <a:outerShdw blurRad="38100" dist="19050" dir="2700000" algn="tl" rotWithShape="0">
                <a:schemeClr val="dk1">
                  <a:alpha val="40000"/>
                </a:schemeClr>
              </a:outerShdw>
            </a:effectLst>
            <a:latin typeface="+mn-lt"/>
          </a:endParaRPr>
        </a:p>
      </dgm:t>
    </dgm:pt>
    <dgm:pt modelId="{2BDD431E-11E8-45CF-9441-8E4879CC9039}" type="sibTrans" cxnId="{3D83DA86-F590-480A-8320-E52A6DF0E698}">
      <dgm:prSet/>
      <dgm:spPr/>
      <dgm:t>
        <a:bodyPr/>
        <a:lstStyle/>
        <a:p>
          <a:endParaRPr lang="en-US"/>
        </a:p>
      </dgm:t>
    </dgm:pt>
    <dgm:pt modelId="{6011D317-A9BA-4F69-AB71-8B1FB3ED1063}" type="pres">
      <dgm:prSet presAssocID="{CE59C129-C60C-4B18-BEA7-00976177FE63}" presName="hierChild1" presStyleCnt="0">
        <dgm:presLayoutVars>
          <dgm:orgChart val="1"/>
          <dgm:chPref val="1"/>
          <dgm:dir/>
          <dgm:animOne val="branch"/>
          <dgm:animLvl val="lvl"/>
          <dgm:resizeHandles/>
        </dgm:presLayoutVars>
      </dgm:prSet>
      <dgm:spPr/>
      <dgm:t>
        <a:bodyPr/>
        <a:lstStyle/>
        <a:p>
          <a:endParaRPr lang="en-US"/>
        </a:p>
      </dgm:t>
    </dgm:pt>
    <dgm:pt modelId="{4E37B1CA-C178-4C80-99FE-F7E8417893B8}" type="pres">
      <dgm:prSet presAssocID="{02836C8E-B63C-4F21-B2A8-F07FD1B9D960}" presName="hierRoot1" presStyleCnt="0">
        <dgm:presLayoutVars>
          <dgm:hierBranch val="init"/>
        </dgm:presLayoutVars>
      </dgm:prSet>
      <dgm:spPr/>
    </dgm:pt>
    <dgm:pt modelId="{12762601-4EBC-46EF-A683-E9A2FEE15A08}" type="pres">
      <dgm:prSet presAssocID="{02836C8E-B63C-4F21-B2A8-F07FD1B9D960}" presName="rootComposite1" presStyleCnt="0"/>
      <dgm:spPr/>
    </dgm:pt>
    <dgm:pt modelId="{2D5BABB2-7A32-4935-9CF2-603E1B4B5983}" type="pres">
      <dgm:prSet presAssocID="{02836C8E-B63C-4F21-B2A8-F07FD1B9D960}" presName="rootText1" presStyleLbl="node0" presStyleIdx="0" presStyleCnt="1" custScaleX="201249" custScaleY="126145">
        <dgm:presLayoutVars>
          <dgm:chPref val="3"/>
        </dgm:presLayoutVars>
      </dgm:prSet>
      <dgm:spPr/>
      <dgm:t>
        <a:bodyPr/>
        <a:lstStyle/>
        <a:p>
          <a:endParaRPr lang="en-US"/>
        </a:p>
      </dgm:t>
    </dgm:pt>
    <dgm:pt modelId="{3E08C667-1F25-4154-83F5-F1F53B41BC77}" type="pres">
      <dgm:prSet presAssocID="{02836C8E-B63C-4F21-B2A8-F07FD1B9D960}" presName="rootConnector1" presStyleLbl="node1" presStyleIdx="0" presStyleCnt="0"/>
      <dgm:spPr/>
      <dgm:t>
        <a:bodyPr/>
        <a:lstStyle/>
        <a:p>
          <a:endParaRPr lang="en-US"/>
        </a:p>
      </dgm:t>
    </dgm:pt>
    <dgm:pt modelId="{177BA977-4A24-4A00-A015-6A0AD6DFB69E}" type="pres">
      <dgm:prSet presAssocID="{02836C8E-B63C-4F21-B2A8-F07FD1B9D960}" presName="hierChild2" presStyleCnt="0"/>
      <dgm:spPr/>
    </dgm:pt>
    <dgm:pt modelId="{2EA99D94-E4A5-42C8-926A-8BBE1DDE23B2}" type="pres">
      <dgm:prSet presAssocID="{7BBC1F1F-7C7F-4C57-B967-82F4CA9DE218}" presName="Name37" presStyleLbl="parChTrans1D2" presStyleIdx="0" presStyleCnt="8"/>
      <dgm:spPr/>
      <dgm:t>
        <a:bodyPr/>
        <a:lstStyle/>
        <a:p>
          <a:endParaRPr lang="en-US"/>
        </a:p>
      </dgm:t>
    </dgm:pt>
    <dgm:pt modelId="{0A26C306-DE69-4B5F-9D86-C2351CA475A4}" type="pres">
      <dgm:prSet presAssocID="{A9642C57-73C0-484E-B1E0-3D271500CFC0}" presName="hierRoot2" presStyleCnt="0">
        <dgm:presLayoutVars>
          <dgm:hierBranch val="init"/>
        </dgm:presLayoutVars>
      </dgm:prSet>
      <dgm:spPr/>
    </dgm:pt>
    <dgm:pt modelId="{B23FA804-D168-4642-A1FC-2E615E0DBDF5}" type="pres">
      <dgm:prSet presAssocID="{A9642C57-73C0-484E-B1E0-3D271500CFC0}" presName="rootComposite" presStyleCnt="0"/>
      <dgm:spPr/>
    </dgm:pt>
    <dgm:pt modelId="{0EA4B686-1AB7-4FC2-83F5-6AB25C92D994}" type="pres">
      <dgm:prSet presAssocID="{A9642C57-73C0-484E-B1E0-3D271500CFC0}" presName="rootText" presStyleLbl="node2" presStyleIdx="0" presStyleCnt="7" custScaleY="152047">
        <dgm:presLayoutVars>
          <dgm:chPref val="3"/>
        </dgm:presLayoutVars>
      </dgm:prSet>
      <dgm:spPr/>
      <dgm:t>
        <a:bodyPr/>
        <a:lstStyle/>
        <a:p>
          <a:endParaRPr lang="en-US"/>
        </a:p>
      </dgm:t>
    </dgm:pt>
    <dgm:pt modelId="{112D8038-748B-49F3-8A0E-2B734374B187}" type="pres">
      <dgm:prSet presAssocID="{A9642C57-73C0-484E-B1E0-3D271500CFC0}" presName="rootConnector" presStyleLbl="node2" presStyleIdx="0" presStyleCnt="7"/>
      <dgm:spPr/>
      <dgm:t>
        <a:bodyPr/>
        <a:lstStyle/>
        <a:p>
          <a:endParaRPr lang="en-US"/>
        </a:p>
      </dgm:t>
    </dgm:pt>
    <dgm:pt modelId="{E3978BCE-F859-43FC-B1B3-0D964FF4A38D}" type="pres">
      <dgm:prSet presAssocID="{A9642C57-73C0-484E-B1E0-3D271500CFC0}" presName="hierChild4" presStyleCnt="0"/>
      <dgm:spPr/>
    </dgm:pt>
    <dgm:pt modelId="{BE0E12D0-F045-4E2D-A7CF-11B504A6D7A8}" type="pres">
      <dgm:prSet presAssocID="{A9642C57-73C0-484E-B1E0-3D271500CFC0}" presName="hierChild5" presStyleCnt="0"/>
      <dgm:spPr/>
    </dgm:pt>
    <dgm:pt modelId="{8924D8D7-7513-4BE7-A21E-EFD8971443DC}" type="pres">
      <dgm:prSet presAssocID="{389E7FBF-3902-4A27-8427-87379F7D725F}" presName="Name37" presStyleLbl="parChTrans1D2" presStyleIdx="1" presStyleCnt="8"/>
      <dgm:spPr/>
      <dgm:t>
        <a:bodyPr/>
        <a:lstStyle/>
        <a:p>
          <a:endParaRPr lang="en-US"/>
        </a:p>
      </dgm:t>
    </dgm:pt>
    <dgm:pt modelId="{A5E9490D-A5BA-4B3B-AFBF-8892BB9565A5}" type="pres">
      <dgm:prSet presAssocID="{3B8857EB-071D-4052-A822-A1C910DB239D}" presName="hierRoot2" presStyleCnt="0">
        <dgm:presLayoutVars>
          <dgm:hierBranch val="init"/>
        </dgm:presLayoutVars>
      </dgm:prSet>
      <dgm:spPr/>
    </dgm:pt>
    <dgm:pt modelId="{549C9866-9D0F-4582-BD6F-5DFBB4C6991F}" type="pres">
      <dgm:prSet presAssocID="{3B8857EB-071D-4052-A822-A1C910DB239D}" presName="rootComposite" presStyleCnt="0"/>
      <dgm:spPr/>
    </dgm:pt>
    <dgm:pt modelId="{46BC7A88-6644-4523-B73B-BCB49EA378CA}" type="pres">
      <dgm:prSet presAssocID="{3B8857EB-071D-4052-A822-A1C910DB239D}" presName="rootText" presStyleLbl="node2" presStyleIdx="1" presStyleCnt="7" custScaleY="152047">
        <dgm:presLayoutVars>
          <dgm:chPref val="3"/>
        </dgm:presLayoutVars>
      </dgm:prSet>
      <dgm:spPr/>
      <dgm:t>
        <a:bodyPr/>
        <a:lstStyle/>
        <a:p>
          <a:endParaRPr lang="en-US"/>
        </a:p>
      </dgm:t>
    </dgm:pt>
    <dgm:pt modelId="{A768CB83-870B-4858-A59C-6CF2C5AB63B4}" type="pres">
      <dgm:prSet presAssocID="{3B8857EB-071D-4052-A822-A1C910DB239D}" presName="rootConnector" presStyleLbl="node2" presStyleIdx="1" presStyleCnt="7"/>
      <dgm:spPr/>
      <dgm:t>
        <a:bodyPr/>
        <a:lstStyle/>
        <a:p>
          <a:endParaRPr lang="en-US"/>
        </a:p>
      </dgm:t>
    </dgm:pt>
    <dgm:pt modelId="{6C4437BE-0A75-4AB1-810E-3E8AE76371DC}" type="pres">
      <dgm:prSet presAssocID="{3B8857EB-071D-4052-A822-A1C910DB239D}" presName="hierChild4" presStyleCnt="0"/>
      <dgm:spPr/>
    </dgm:pt>
    <dgm:pt modelId="{CEE73CD6-C9BC-4885-ABBA-DCF0749F1A95}" type="pres">
      <dgm:prSet presAssocID="{3B8857EB-071D-4052-A822-A1C910DB239D}" presName="hierChild5" presStyleCnt="0"/>
      <dgm:spPr/>
    </dgm:pt>
    <dgm:pt modelId="{E03BDE19-A3C5-4A34-ACB5-D58A403A21E7}" type="pres">
      <dgm:prSet presAssocID="{EBCD58EE-CFF7-4B0A-96D5-71E5F613FFF6}" presName="Name37" presStyleLbl="parChTrans1D2" presStyleIdx="2" presStyleCnt="8"/>
      <dgm:spPr/>
      <dgm:t>
        <a:bodyPr/>
        <a:lstStyle/>
        <a:p>
          <a:endParaRPr lang="en-US"/>
        </a:p>
      </dgm:t>
    </dgm:pt>
    <dgm:pt modelId="{5DEDACE7-4F6C-437C-BC3F-F0F9E964C649}" type="pres">
      <dgm:prSet presAssocID="{70137FEB-CD14-4609-B8F5-58CC30CED81C}" presName="hierRoot2" presStyleCnt="0">
        <dgm:presLayoutVars>
          <dgm:hierBranch val="init"/>
        </dgm:presLayoutVars>
      </dgm:prSet>
      <dgm:spPr/>
    </dgm:pt>
    <dgm:pt modelId="{CF579962-6FF9-4D36-9C2F-76778815F18D}" type="pres">
      <dgm:prSet presAssocID="{70137FEB-CD14-4609-B8F5-58CC30CED81C}" presName="rootComposite" presStyleCnt="0"/>
      <dgm:spPr/>
    </dgm:pt>
    <dgm:pt modelId="{6347E9AA-B5CA-4E3D-A7E6-387ACA7E6B13}" type="pres">
      <dgm:prSet presAssocID="{70137FEB-CD14-4609-B8F5-58CC30CED81C}" presName="rootText" presStyleLbl="node2" presStyleIdx="2" presStyleCnt="7" custScaleY="156596">
        <dgm:presLayoutVars>
          <dgm:chPref val="3"/>
        </dgm:presLayoutVars>
      </dgm:prSet>
      <dgm:spPr/>
      <dgm:t>
        <a:bodyPr/>
        <a:lstStyle/>
        <a:p>
          <a:endParaRPr lang="en-US"/>
        </a:p>
      </dgm:t>
    </dgm:pt>
    <dgm:pt modelId="{598E436A-9F6A-4410-B677-8584FEC2D33E}" type="pres">
      <dgm:prSet presAssocID="{70137FEB-CD14-4609-B8F5-58CC30CED81C}" presName="rootConnector" presStyleLbl="node2" presStyleIdx="2" presStyleCnt="7"/>
      <dgm:spPr/>
      <dgm:t>
        <a:bodyPr/>
        <a:lstStyle/>
        <a:p>
          <a:endParaRPr lang="en-US"/>
        </a:p>
      </dgm:t>
    </dgm:pt>
    <dgm:pt modelId="{6E47E788-26F1-4ADC-B485-FFE82F63E3E7}" type="pres">
      <dgm:prSet presAssocID="{70137FEB-CD14-4609-B8F5-58CC30CED81C}" presName="hierChild4" presStyleCnt="0"/>
      <dgm:spPr/>
    </dgm:pt>
    <dgm:pt modelId="{B4359C96-484E-43C2-A48C-41F39672B045}" type="pres">
      <dgm:prSet presAssocID="{70137FEB-CD14-4609-B8F5-58CC30CED81C}" presName="hierChild5" presStyleCnt="0"/>
      <dgm:spPr/>
    </dgm:pt>
    <dgm:pt modelId="{3BCEBAED-896B-4221-90CB-159E613B9101}" type="pres">
      <dgm:prSet presAssocID="{837F817F-F920-48B6-816E-F8095D4EB9B8}" presName="Name37" presStyleLbl="parChTrans1D2" presStyleIdx="3" presStyleCnt="8"/>
      <dgm:spPr/>
      <dgm:t>
        <a:bodyPr/>
        <a:lstStyle/>
        <a:p>
          <a:endParaRPr lang="en-US"/>
        </a:p>
      </dgm:t>
    </dgm:pt>
    <dgm:pt modelId="{B8723580-6F6D-4DEF-AAFB-3B27FF5DA304}" type="pres">
      <dgm:prSet presAssocID="{9A54ECC9-A101-4D7B-A7ED-291970D99E29}" presName="hierRoot2" presStyleCnt="0">
        <dgm:presLayoutVars>
          <dgm:hierBranch val="init"/>
        </dgm:presLayoutVars>
      </dgm:prSet>
      <dgm:spPr/>
    </dgm:pt>
    <dgm:pt modelId="{70E78520-922B-405D-8429-09C459F3CA0C}" type="pres">
      <dgm:prSet presAssocID="{9A54ECC9-A101-4D7B-A7ED-291970D99E29}" presName="rootComposite" presStyleCnt="0"/>
      <dgm:spPr/>
    </dgm:pt>
    <dgm:pt modelId="{61773E48-5FDA-428C-BB43-78DBB7FFCD21}" type="pres">
      <dgm:prSet presAssocID="{9A54ECC9-A101-4D7B-A7ED-291970D99E29}" presName="rootText" presStyleLbl="node2" presStyleIdx="3" presStyleCnt="7" custScaleY="152047">
        <dgm:presLayoutVars>
          <dgm:chPref val="3"/>
        </dgm:presLayoutVars>
      </dgm:prSet>
      <dgm:spPr/>
      <dgm:t>
        <a:bodyPr/>
        <a:lstStyle/>
        <a:p>
          <a:endParaRPr lang="en-US"/>
        </a:p>
      </dgm:t>
    </dgm:pt>
    <dgm:pt modelId="{CF3EDEAF-6044-4924-9AD2-14A99CBF2A5D}" type="pres">
      <dgm:prSet presAssocID="{9A54ECC9-A101-4D7B-A7ED-291970D99E29}" presName="rootConnector" presStyleLbl="node2" presStyleIdx="3" presStyleCnt="7"/>
      <dgm:spPr/>
      <dgm:t>
        <a:bodyPr/>
        <a:lstStyle/>
        <a:p>
          <a:endParaRPr lang="en-US"/>
        </a:p>
      </dgm:t>
    </dgm:pt>
    <dgm:pt modelId="{2A9CAE87-1D04-4539-B5ED-3A7769B6B9C9}" type="pres">
      <dgm:prSet presAssocID="{9A54ECC9-A101-4D7B-A7ED-291970D99E29}" presName="hierChild4" presStyleCnt="0"/>
      <dgm:spPr/>
    </dgm:pt>
    <dgm:pt modelId="{FBDB4090-14EE-4361-8544-C7A7AD5E39A7}" type="pres">
      <dgm:prSet presAssocID="{9A54ECC9-A101-4D7B-A7ED-291970D99E29}" presName="hierChild5" presStyleCnt="0"/>
      <dgm:spPr/>
    </dgm:pt>
    <dgm:pt modelId="{7AE05B77-5552-4C6D-B077-891CA1842933}" type="pres">
      <dgm:prSet presAssocID="{10AAB20C-0743-4BF0-946C-15EFD9C86C49}" presName="Name37" presStyleLbl="parChTrans1D2" presStyleIdx="4" presStyleCnt="8"/>
      <dgm:spPr/>
      <dgm:t>
        <a:bodyPr/>
        <a:lstStyle/>
        <a:p>
          <a:endParaRPr lang="en-US"/>
        </a:p>
      </dgm:t>
    </dgm:pt>
    <dgm:pt modelId="{2C06745E-8B29-4118-8D52-1CD83E0E41D3}" type="pres">
      <dgm:prSet presAssocID="{5DE040DB-823B-4618-BB04-BDA89E9827EB}" presName="hierRoot2" presStyleCnt="0">
        <dgm:presLayoutVars>
          <dgm:hierBranch val="init"/>
        </dgm:presLayoutVars>
      </dgm:prSet>
      <dgm:spPr/>
    </dgm:pt>
    <dgm:pt modelId="{D5748328-6CCD-42C8-9EA0-3BE7CE67C50F}" type="pres">
      <dgm:prSet presAssocID="{5DE040DB-823B-4618-BB04-BDA89E9827EB}" presName="rootComposite" presStyleCnt="0"/>
      <dgm:spPr/>
    </dgm:pt>
    <dgm:pt modelId="{30247839-0F5D-4C71-82DF-2D87437B974D}" type="pres">
      <dgm:prSet presAssocID="{5DE040DB-823B-4618-BB04-BDA89E9827EB}" presName="rootText" presStyleLbl="node2" presStyleIdx="4" presStyleCnt="7" custScaleY="152047">
        <dgm:presLayoutVars>
          <dgm:chPref val="3"/>
        </dgm:presLayoutVars>
      </dgm:prSet>
      <dgm:spPr/>
      <dgm:t>
        <a:bodyPr/>
        <a:lstStyle/>
        <a:p>
          <a:endParaRPr lang="en-US"/>
        </a:p>
      </dgm:t>
    </dgm:pt>
    <dgm:pt modelId="{FCEBF745-7951-4276-935D-5692990F992C}" type="pres">
      <dgm:prSet presAssocID="{5DE040DB-823B-4618-BB04-BDA89E9827EB}" presName="rootConnector" presStyleLbl="node2" presStyleIdx="4" presStyleCnt="7"/>
      <dgm:spPr/>
      <dgm:t>
        <a:bodyPr/>
        <a:lstStyle/>
        <a:p>
          <a:endParaRPr lang="en-US"/>
        </a:p>
      </dgm:t>
    </dgm:pt>
    <dgm:pt modelId="{ADB0908A-DA26-4138-A1CD-BAAACA602803}" type="pres">
      <dgm:prSet presAssocID="{5DE040DB-823B-4618-BB04-BDA89E9827EB}" presName="hierChild4" presStyleCnt="0"/>
      <dgm:spPr/>
    </dgm:pt>
    <dgm:pt modelId="{C136C8B3-A241-443F-A482-EBDF5B9262F5}" type="pres">
      <dgm:prSet presAssocID="{5DE040DB-823B-4618-BB04-BDA89E9827EB}" presName="hierChild5" presStyleCnt="0"/>
      <dgm:spPr/>
    </dgm:pt>
    <dgm:pt modelId="{B2CA9D5A-B19A-494A-8E1D-92CD01A5E9A3}" type="pres">
      <dgm:prSet presAssocID="{5F46131E-81B6-45A8-8DF7-53118A515F75}" presName="Name37" presStyleLbl="parChTrans1D2" presStyleIdx="5" presStyleCnt="8"/>
      <dgm:spPr/>
      <dgm:t>
        <a:bodyPr/>
        <a:lstStyle/>
        <a:p>
          <a:endParaRPr lang="en-US"/>
        </a:p>
      </dgm:t>
    </dgm:pt>
    <dgm:pt modelId="{5A17BA08-C859-440D-835A-62D46068409F}" type="pres">
      <dgm:prSet presAssocID="{389F1529-5036-42D7-982A-98F7C33EC535}" presName="hierRoot2" presStyleCnt="0">
        <dgm:presLayoutVars>
          <dgm:hierBranch val="init"/>
        </dgm:presLayoutVars>
      </dgm:prSet>
      <dgm:spPr/>
    </dgm:pt>
    <dgm:pt modelId="{D05A5890-A86D-482E-9471-B7B905027BA0}" type="pres">
      <dgm:prSet presAssocID="{389F1529-5036-42D7-982A-98F7C33EC535}" presName="rootComposite" presStyleCnt="0"/>
      <dgm:spPr/>
    </dgm:pt>
    <dgm:pt modelId="{1624CAC9-7C74-4607-8052-7490EF289FC8}" type="pres">
      <dgm:prSet presAssocID="{389F1529-5036-42D7-982A-98F7C33EC535}" presName="rootText" presStyleLbl="node2" presStyleIdx="5" presStyleCnt="7" custScaleY="159765">
        <dgm:presLayoutVars>
          <dgm:chPref val="3"/>
        </dgm:presLayoutVars>
      </dgm:prSet>
      <dgm:spPr/>
      <dgm:t>
        <a:bodyPr/>
        <a:lstStyle/>
        <a:p>
          <a:endParaRPr lang="en-US"/>
        </a:p>
      </dgm:t>
    </dgm:pt>
    <dgm:pt modelId="{4605AF65-987C-433B-B3CD-D55FC25B5F71}" type="pres">
      <dgm:prSet presAssocID="{389F1529-5036-42D7-982A-98F7C33EC535}" presName="rootConnector" presStyleLbl="node2" presStyleIdx="5" presStyleCnt="7"/>
      <dgm:spPr/>
      <dgm:t>
        <a:bodyPr/>
        <a:lstStyle/>
        <a:p>
          <a:endParaRPr lang="en-US"/>
        </a:p>
      </dgm:t>
    </dgm:pt>
    <dgm:pt modelId="{C2643E80-A9B7-42BB-A85C-982F475C05DC}" type="pres">
      <dgm:prSet presAssocID="{389F1529-5036-42D7-982A-98F7C33EC535}" presName="hierChild4" presStyleCnt="0"/>
      <dgm:spPr/>
    </dgm:pt>
    <dgm:pt modelId="{8740DC07-0AB3-48E8-BC87-27684264BF84}" type="pres">
      <dgm:prSet presAssocID="{389F1529-5036-42D7-982A-98F7C33EC535}" presName="hierChild5" presStyleCnt="0"/>
      <dgm:spPr/>
    </dgm:pt>
    <dgm:pt modelId="{9FD0FF86-A55C-4124-A518-6D61D36225FF}" type="pres">
      <dgm:prSet presAssocID="{DBE18255-151F-467E-9BE9-EBCC47161D14}" presName="Name37" presStyleLbl="parChTrans1D2" presStyleIdx="6" presStyleCnt="8"/>
      <dgm:spPr/>
      <dgm:t>
        <a:bodyPr/>
        <a:lstStyle/>
        <a:p>
          <a:endParaRPr lang="en-US"/>
        </a:p>
      </dgm:t>
    </dgm:pt>
    <dgm:pt modelId="{B73456A9-3F01-4714-9EDC-BCD84E67BF92}" type="pres">
      <dgm:prSet presAssocID="{A4722A3D-04D8-4E69-B7E4-B7D667D52A33}" presName="hierRoot2" presStyleCnt="0">
        <dgm:presLayoutVars>
          <dgm:hierBranch val="init"/>
        </dgm:presLayoutVars>
      </dgm:prSet>
      <dgm:spPr/>
    </dgm:pt>
    <dgm:pt modelId="{61CBAEDC-53F8-4A0C-849D-9BE44D760A2A}" type="pres">
      <dgm:prSet presAssocID="{A4722A3D-04D8-4E69-B7E4-B7D667D52A33}" presName="rootComposite" presStyleCnt="0"/>
      <dgm:spPr/>
    </dgm:pt>
    <dgm:pt modelId="{51834C9E-3607-49D0-9EEA-CC7024E5F981}" type="pres">
      <dgm:prSet presAssocID="{A4722A3D-04D8-4E69-B7E4-B7D667D52A33}" presName="rootText" presStyleLbl="node2" presStyleIdx="6" presStyleCnt="7" custScaleY="152644">
        <dgm:presLayoutVars>
          <dgm:chPref val="3"/>
        </dgm:presLayoutVars>
      </dgm:prSet>
      <dgm:spPr/>
      <dgm:t>
        <a:bodyPr/>
        <a:lstStyle/>
        <a:p>
          <a:endParaRPr lang="en-US"/>
        </a:p>
      </dgm:t>
    </dgm:pt>
    <dgm:pt modelId="{8AA256EB-95F6-466E-B412-BE8E3374343E}" type="pres">
      <dgm:prSet presAssocID="{A4722A3D-04D8-4E69-B7E4-B7D667D52A33}" presName="rootConnector" presStyleLbl="node2" presStyleIdx="6" presStyleCnt="7"/>
      <dgm:spPr/>
      <dgm:t>
        <a:bodyPr/>
        <a:lstStyle/>
        <a:p>
          <a:endParaRPr lang="en-US"/>
        </a:p>
      </dgm:t>
    </dgm:pt>
    <dgm:pt modelId="{48F92290-5D47-4651-9F8C-3E314975FB4D}" type="pres">
      <dgm:prSet presAssocID="{A4722A3D-04D8-4E69-B7E4-B7D667D52A33}" presName="hierChild4" presStyleCnt="0"/>
      <dgm:spPr/>
    </dgm:pt>
    <dgm:pt modelId="{CD4D1F4E-6476-4F26-A973-DE961EA422DC}" type="pres">
      <dgm:prSet presAssocID="{A4722A3D-04D8-4E69-B7E4-B7D667D52A33}" presName="hierChild5" presStyleCnt="0"/>
      <dgm:spPr/>
    </dgm:pt>
    <dgm:pt modelId="{08A57966-10B4-43F6-8715-5F84776DCDC8}" type="pres">
      <dgm:prSet presAssocID="{02836C8E-B63C-4F21-B2A8-F07FD1B9D960}" presName="hierChild3" presStyleCnt="0"/>
      <dgm:spPr/>
    </dgm:pt>
    <dgm:pt modelId="{F88997E5-BABC-49D0-A52D-47045D3AA580}" type="pres">
      <dgm:prSet presAssocID="{F61355E6-F6E5-41F8-B91C-B9BAC54D5694}" presName="Name111" presStyleLbl="parChTrans1D2" presStyleIdx="7" presStyleCnt="8"/>
      <dgm:spPr/>
      <dgm:t>
        <a:bodyPr/>
        <a:lstStyle/>
        <a:p>
          <a:endParaRPr lang="en-US"/>
        </a:p>
      </dgm:t>
    </dgm:pt>
    <dgm:pt modelId="{85FBB5EA-3C6D-4647-859B-73FAEA230BD1}" type="pres">
      <dgm:prSet presAssocID="{C8B2F2ED-A658-43EF-B15A-3BF8CC9D0D59}" presName="hierRoot3" presStyleCnt="0">
        <dgm:presLayoutVars>
          <dgm:hierBranch val="init"/>
        </dgm:presLayoutVars>
      </dgm:prSet>
      <dgm:spPr/>
    </dgm:pt>
    <dgm:pt modelId="{BF87B281-1CE4-4344-8613-0D7B27CA74F2}" type="pres">
      <dgm:prSet presAssocID="{C8B2F2ED-A658-43EF-B15A-3BF8CC9D0D59}" presName="rootComposite3" presStyleCnt="0"/>
      <dgm:spPr/>
    </dgm:pt>
    <dgm:pt modelId="{5467B640-E600-45D3-9FED-D699E559245C}" type="pres">
      <dgm:prSet presAssocID="{C8B2F2ED-A658-43EF-B15A-3BF8CC9D0D59}" presName="rootText3" presStyleLbl="asst1" presStyleIdx="0" presStyleCnt="1" custScaleX="180070">
        <dgm:presLayoutVars>
          <dgm:chPref val="3"/>
        </dgm:presLayoutVars>
      </dgm:prSet>
      <dgm:spPr/>
      <dgm:t>
        <a:bodyPr/>
        <a:lstStyle/>
        <a:p>
          <a:endParaRPr lang="en-US"/>
        </a:p>
      </dgm:t>
    </dgm:pt>
    <dgm:pt modelId="{830B736F-2A5F-47E8-A3F3-A9110E9B5629}" type="pres">
      <dgm:prSet presAssocID="{C8B2F2ED-A658-43EF-B15A-3BF8CC9D0D59}" presName="rootConnector3" presStyleLbl="asst1" presStyleIdx="0" presStyleCnt="1"/>
      <dgm:spPr/>
      <dgm:t>
        <a:bodyPr/>
        <a:lstStyle/>
        <a:p>
          <a:endParaRPr lang="en-US"/>
        </a:p>
      </dgm:t>
    </dgm:pt>
    <dgm:pt modelId="{04A3930A-035F-44DD-88AC-012791C7F417}" type="pres">
      <dgm:prSet presAssocID="{C8B2F2ED-A658-43EF-B15A-3BF8CC9D0D59}" presName="hierChild6" presStyleCnt="0"/>
      <dgm:spPr/>
    </dgm:pt>
    <dgm:pt modelId="{4C256D49-6388-458E-BD6D-0F6CBCBA2136}" type="pres">
      <dgm:prSet presAssocID="{C8B2F2ED-A658-43EF-B15A-3BF8CC9D0D59}" presName="hierChild7" presStyleCnt="0"/>
      <dgm:spPr/>
    </dgm:pt>
  </dgm:ptLst>
  <dgm:cxnLst>
    <dgm:cxn modelId="{D42FAACB-E265-4A6E-A941-D65A3C7D23E2}" type="presOf" srcId="{10AAB20C-0743-4BF0-946C-15EFD9C86C49}" destId="{7AE05B77-5552-4C6D-B077-891CA1842933}" srcOrd="0" destOrd="0" presId="urn:microsoft.com/office/officeart/2005/8/layout/orgChart1"/>
    <dgm:cxn modelId="{09A3A269-BF7E-48F9-8139-DED8B6526EBB}" type="presOf" srcId="{5DE040DB-823B-4618-BB04-BDA89E9827EB}" destId="{30247839-0F5D-4C71-82DF-2D87437B974D}" srcOrd="0" destOrd="0" presId="urn:microsoft.com/office/officeart/2005/8/layout/orgChart1"/>
    <dgm:cxn modelId="{D309B7B9-14FC-46D8-B086-A7F53F3F131F}" type="presOf" srcId="{C8B2F2ED-A658-43EF-B15A-3BF8CC9D0D59}" destId="{830B736F-2A5F-47E8-A3F3-A9110E9B5629}" srcOrd="1" destOrd="0" presId="urn:microsoft.com/office/officeart/2005/8/layout/orgChart1"/>
    <dgm:cxn modelId="{3D83DA86-F590-480A-8320-E52A6DF0E698}" srcId="{02836C8E-B63C-4F21-B2A8-F07FD1B9D960}" destId="{A4722A3D-04D8-4E69-B7E4-B7D667D52A33}" srcOrd="7" destOrd="0" parTransId="{DBE18255-151F-467E-9BE9-EBCC47161D14}" sibTransId="{2BDD431E-11E8-45CF-9441-8E4879CC9039}"/>
    <dgm:cxn modelId="{FF799522-36FF-47EE-8D83-33792B72CB17}" type="presOf" srcId="{837F817F-F920-48B6-816E-F8095D4EB9B8}" destId="{3BCEBAED-896B-4221-90CB-159E613B9101}" srcOrd="0" destOrd="0" presId="urn:microsoft.com/office/officeart/2005/8/layout/orgChart1"/>
    <dgm:cxn modelId="{FCD8654E-58F0-444C-8E00-EB82963A8AF9}" srcId="{02836C8E-B63C-4F21-B2A8-F07FD1B9D960}" destId="{A9642C57-73C0-484E-B1E0-3D271500CFC0}" srcOrd="1" destOrd="0" parTransId="{7BBC1F1F-7C7F-4C57-B967-82F4CA9DE218}" sibTransId="{68384E92-5C88-416B-96B1-7723EBD7EFBE}"/>
    <dgm:cxn modelId="{AB592371-36C3-4E2D-910B-0CE1371D9C76}" type="presOf" srcId="{3B8857EB-071D-4052-A822-A1C910DB239D}" destId="{46BC7A88-6644-4523-B73B-BCB49EA378CA}" srcOrd="0" destOrd="0" presId="urn:microsoft.com/office/officeart/2005/8/layout/orgChart1"/>
    <dgm:cxn modelId="{8CBBBD52-E76E-44C1-A406-CD0346C0FC7D}" srcId="{02836C8E-B63C-4F21-B2A8-F07FD1B9D960}" destId="{389F1529-5036-42D7-982A-98F7C33EC535}" srcOrd="6" destOrd="0" parTransId="{5F46131E-81B6-45A8-8DF7-53118A515F75}" sibTransId="{F1EA9EB7-7238-4302-85D4-85E79AA83BB6}"/>
    <dgm:cxn modelId="{1002E691-FEC1-4396-9838-A2942DCA3501}" type="presOf" srcId="{A9642C57-73C0-484E-B1E0-3D271500CFC0}" destId="{112D8038-748B-49F3-8A0E-2B734374B187}" srcOrd="1" destOrd="0" presId="urn:microsoft.com/office/officeart/2005/8/layout/orgChart1"/>
    <dgm:cxn modelId="{A6585507-28C0-48D5-BC3F-CCFDEDCA1F1D}" type="presOf" srcId="{A4722A3D-04D8-4E69-B7E4-B7D667D52A33}" destId="{51834C9E-3607-49D0-9EEA-CC7024E5F981}" srcOrd="0" destOrd="0" presId="urn:microsoft.com/office/officeart/2005/8/layout/orgChart1"/>
    <dgm:cxn modelId="{F80E28C9-59B3-428A-AD38-0BE024581001}" type="presOf" srcId="{389F1529-5036-42D7-982A-98F7C33EC535}" destId="{4605AF65-987C-433B-B3CD-D55FC25B5F71}" srcOrd="1" destOrd="0" presId="urn:microsoft.com/office/officeart/2005/8/layout/orgChart1"/>
    <dgm:cxn modelId="{708D133B-5DEE-4841-8715-1C3B23E674CC}" type="presOf" srcId="{A9642C57-73C0-484E-B1E0-3D271500CFC0}" destId="{0EA4B686-1AB7-4FC2-83F5-6AB25C92D994}" srcOrd="0" destOrd="0" presId="urn:microsoft.com/office/officeart/2005/8/layout/orgChart1"/>
    <dgm:cxn modelId="{3F2C657D-C283-4314-8F77-560D2DBDC17F}" srcId="{CE59C129-C60C-4B18-BEA7-00976177FE63}" destId="{02836C8E-B63C-4F21-B2A8-F07FD1B9D960}" srcOrd="0" destOrd="0" parTransId="{EB538841-526A-4799-941A-616E65AD8AE4}" sibTransId="{63098615-62A3-402D-A597-D627E88425A8}"/>
    <dgm:cxn modelId="{B6875366-1827-43E3-B37A-323F7384E9F3}" type="presOf" srcId="{9A54ECC9-A101-4D7B-A7ED-291970D99E29}" destId="{61773E48-5FDA-428C-BB43-78DBB7FFCD21}" srcOrd="0" destOrd="0" presId="urn:microsoft.com/office/officeart/2005/8/layout/orgChart1"/>
    <dgm:cxn modelId="{8E91755C-5F3A-467E-82B1-E62389746E3F}" type="presOf" srcId="{02836C8E-B63C-4F21-B2A8-F07FD1B9D960}" destId="{2D5BABB2-7A32-4935-9CF2-603E1B4B5983}" srcOrd="0" destOrd="0" presId="urn:microsoft.com/office/officeart/2005/8/layout/orgChart1"/>
    <dgm:cxn modelId="{018921B9-DFF4-4748-945B-0422BA16613A}" type="presOf" srcId="{C8B2F2ED-A658-43EF-B15A-3BF8CC9D0D59}" destId="{5467B640-E600-45D3-9FED-D699E559245C}" srcOrd="0" destOrd="0" presId="urn:microsoft.com/office/officeart/2005/8/layout/orgChart1"/>
    <dgm:cxn modelId="{6B0FC4A5-CBE1-4268-A11C-E566A7734A72}" type="presOf" srcId="{9A54ECC9-A101-4D7B-A7ED-291970D99E29}" destId="{CF3EDEAF-6044-4924-9AD2-14A99CBF2A5D}" srcOrd="1" destOrd="0" presId="urn:microsoft.com/office/officeart/2005/8/layout/orgChart1"/>
    <dgm:cxn modelId="{EC61149C-AEFB-4415-9DED-11E798D26F10}" srcId="{02836C8E-B63C-4F21-B2A8-F07FD1B9D960}" destId="{C8B2F2ED-A658-43EF-B15A-3BF8CC9D0D59}" srcOrd="0" destOrd="0" parTransId="{F61355E6-F6E5-41F8-B91C-B9BAC54D5694}" sibTransId="{04A7EC77-7E3F-4FE6-99D6-898A96B6FBBA}"/>
    <dgm:cxn modelId="{BF182AC3-D958-48F1-A6C9-917D87A7667C}" type="presOf" srcId="{EBCD58EE-CFF7-4B0A-96D5-71E5F613FFF6}" destId="{E03BDE19-A3C5-4A34-ACB5-D58A403A21E7}" srcOrd="0" destOrd="0" presId="urn:microsoft.com/office/officeart/2005/8/layout/orgChart1"/>
    <dgm:cxn modelId="{5BC98156-6945-46D7-BC41-8FBB5DAA54CF}" type="presOf" srcId="{5DE040DB-823B-4618-BB04-BDA89E9827EB}" destId="{FCEBF745-7951-4276-935D-5692990F992C}" srcOrd="1" destOrd="0" presId="urn:microsoft.com/office/officeart/2005/8/layout/orgChart1"/>
    <dgm:cxn modelId="{AE8B006B-45BA-46F5-92A1-0B7B322C7742}" type="presOf" srcId="{5F46131E-81B6-45A8-8DF7-53118A515F75}" destId="{B2CA9D5A-B19A-494A-8E1D-92CD01A5E9A3}" srcOrd="0" destOrd="0" presId="urn:microsoft.com/office/officeart/2005/8/layout/orgChart1"/>
    <dgm:cxn modelId="{48C1C4EC-1947-49B5-BF97-9CE7E7ABF158}" type="presOf" srcId="{389E7FBF-3902-4A27-8427-87379F7D725F}" destId="{8924D8D7-7513-4BE7-A21E-EFD8971443DC}" srcOrd="0" destOrd="0" presId="urn:microsoft.com/office/officeart/2005/8/layout/orgChart1"/>
    <dgm:cxn modelId="{96665971-1FE3-4FCE-B061-0BEC83296012}" type="presOf" srcId="{CE59C129-C60C-4B18-BEA7-00976177FE63}" destId="{6011D317-A9BA-4F69-AB71-8B1FB3ED1063}" srcOrd="0" destOrd="0" presId="urn:microsoft.com/office/officeart/2005/8/layout/orgChart1"/>
    <dgm:cxn modelId="{1D746CFB-A3AD-4484-A268-CF0C6CFCD010}" type="presOf" srcId="{70137FEB-CD14-4609-B8F5-58CC30CED81C}" destId="{6347E9AA-B5CA-4E3D-A7E6-387ACA7E6B13}" srcOrd="0" destOrd="0" presId="urn:microsoft.com/office/officeart/2005/8/layout/orgChart1"/>
    <dgm:cxn modelId="{98B1D7D2-16E1-40C9-90BF-FB62A50615A8}" srcId="{02836C8E-B63C-4F21-B2A8-F07FD1B9D960}" destId="{9A54ECC9-A101-4D7B-A7ED-291970D99E29}" srcOrd="4" destOrd="0" parTransId="{837F817F-F920-48B6-816E-F8095D4EB9B8}" sibTransId="{730F96B0-888A-46CB-975F-7F4C42E3CB62}"/>
    <dgm:cxn modelId="{CE138C53-CD1B-4CBD-A9AA-7A719B623E59}" type="presOf" srcId="{DBE18255-151F-467E-9BE9-EBCC47161D14}" destId="{9FD0FF86-A55C-4124-A518-6D61D36225FF}" srcOrd="0" destOrd="0" presId="urn:microsoft.com/office/officeart/2005/8/layout/orgChart1"/>
    <dgm:cxn modelId="{07D6A8C4-DD73-40B1-A7A2-1F0C2BD94786}" type="presOf" srcId="{02836C8E-B63C-4F21-B2A8-F07FD1B9D960}" destId="{3E08C667-1F25-4154-83F5-F1F53B41BC77}" srcOrd="1" destOrd="0" presId="urn:microsoft.com/office/officeart/2005/8/layout/orgChart1"/>
    <dgm:cxn modelId="{AD6ED681-74CC-4A8E-AC01-0243AC15AA7B}" type="presOf" srcId="{7BBC1F1F-7C7F-4C57-B967-82F4CA9DE218}" destId="{2EA99D94-E4A5-42C8-926A-8BBE1DDE23B2}" srcOrd="0" destOrd="0" presId="urn:microsoft.com/office/officeart/2005/8/layout/orgChart1"/>
    <dgm:cxn modelId="{8C3566D4-66F1-42F6-96DC-94F005D0CFBA}" type="presOf" srcId="{70137FEB-CD14-4609-B8F5-58CC30CED81C}" destId="{598E436A-9F6A-4410-B677-8584FEC2D33E}" srcOrd="1" destOrd="0" presId="urn:microsoft.com/office/officeart/2005/8/layout/orgChart1"/>
    <dgm:cxn modelId="{BA96743F-EE7B-409E-889D-C74A24C3EFD1}" srcId="{02836C8E-B63C-4F21-B2A8-F07FD1B9D960}" destId="{3B8857EB-071D-4052-A822-A1C910DB239D}" srcOrd="2" destOrd="0" parTransId="{389E7FBF-3902-4A27-8427-87379F7D725F}" sibTransId="{C3327D78-36C1-4F85-BF46-A90A5B472FAB}"/>
    <dgm:cxn modelId="{C79C4F9E-409C-4957-9718-82EA6D6E8E80}" type="presOf" srcId="{389F1529-5036-42D7-982A-98F7C33EC535}" destId="{1624CAC9-7C74-4607-8052-7490EF289FC8}" srcOrd="0" destOrd="0" presId="urn:microsoft.com/office/officeart/2005/8/layout/orgChart1"/>
    <dgm:cxn modelId="{FED14E53-3E6F-4114-BE28-3B8E98948F15}" srcId="{02836C8E-B63C-4F21-B2A8-F07FD1B9D960}" destId="{5DE040DB-823B-4618-BB04-BDA89E9827EB}" srcOrd="5" destOrd="0" parTransId="{10AAB20C-0743-4BF0-946C-15EFD9C86C49}" sibTransId="{1BC110F6-7A09-4CAC-9510-421E7E1FC6DB}"/>
    <dgm:cxn modelId="{98342C1A-BA0C-4DAD-BE65-145D956A0AB8}" srcId="{02836C8E-B63C-4F21-B2A8-F07FD1B9D960}" destId="{70137FEB-CD14-4609-B8F5-58CC30CED81C}" srcOrd="3" destOrd="0" parTransId="{EBCD58EE-CFF7-4B0A-96D5-71E5F613FFF6}" sibTransId="{D808CB04-6CE5-4938-A648-E9FB4533F857}"/>
    <dgm:cxn modelId="{53F7DD49-1B1E-4F31-B41E-73114468BBFE}" type="presOf" srcId="{F61355E6-F6E5-41F8-B91C-B9BAC54D5694}" destId="{F88997E5-BABC-49D0-A52D-47045D3AA580}" srcOrd="0" destOrd="0" presId="urn:microsoft.com/office/officeart/2005/8/layout/orgChart1"/>
    <dgm:cxn modelId="{41E6EFC4-5791-46DA-849A-53CCE6017AD9}" type="presOf" srcId="{A4722A3D-04D8-4E69-B7E4-B7D667D52A33}" destId="{8AA256EB-95F6-466E-B412-BE8E3374343E}" srcOrd="1" destOrd="0" presId="urn:microsoft.com/office/officeart/2005/8/layout/orgChart1"/>
    <dgm:cxn modelId="{72012989-F9F9-49E2-892A-8AE4165F005D}" type="presOf" srcId="{3B8857EB-071D-4052-A822-A1C910DB239D}" destId="{A768CB83-870B-4858-A59C-6CF2C5AB63B4}" srcOrd="1" destOrd="0" presId="urn:microsoft.com/office/officeart/2005/8/layout/orgChart1"/>
    <dgm:cxn modelId="{EA29A667-4C00-435A-953A-5A1FA0EDBFC1}" type="presParOf" srcId="{6011D317-A9BA-4F69-AB71-8B1FB3ED1063}" destId="{4E37B1CA-C178-4C80-99FE-F7E8417893B8}" srcOrd="0" destOrd="0" presId="urn:microsoft.com/office/officeart/2005/8/layout/orgChart1"/>
    <dgm:cxn modelId="{0449F046-FC63-4DE9-926F-4BF6E24C63A7}" type="presParOf" srcId="{4E37B1CA-C178-4C80-99FE-F7E8417893B8}" destId="{12762601-4EBC-46EF-A683-E9A2FEE15A08}" srcOrd="0" destOrd="0" presId="urn:microsoft.com/office/officeart/2005/8/layout/orgChart1"/>
    <dgm:cxn modelId="{7B8B0345-AB4C-469F-ADE1-ECBB31D12852}" type="presParOf" srcId="{12762601-4EBC-46EF-A683-E9A2FEE15A08}" destId="{2D5BABB2-7A32-4935-9CF2-603E1B4B5983}" srcOrd="0" destOrd="0" presId="urn:microsoft.com/office/officeart/2005/8/layout/orgChart1"/>
    <dgm:cxn modelId="{0F09CEC1-C19D-4295-BBBE-0A75FC62D757}" type="presParOf" srcId="{12762601-4EBC-46EF-A683-E9A2FEE15A08}" destId="{3E08C667-1F25-4154-83F5-F1F53B41BC77}" srcOrd="1" destOrd="0" presId="urn:microsoft.com/office/officeart/2005/8/layout/orgChart1"/>
    <dgm:cxn modelId="{AD830218-4643-4ECF-B2B3-ED39C9C0BBDE}" type="presParOf" srcId="{4E37B1CA-C178-4C80-99FE-F7E8417893B8}" destId="{177BA977-4A24-4A00-A015-6A0AD6DFB69E}" srcOrd="1" destOrd="0" presId="urn:microsoft.com/office/officeart/2005/8/layout/orgChart1"/>
    <dgm:cxn modelId="{89CF7D44-A30F-42D1-AEA1-A0679DC14364}" type="presParOf" srcId="{177BA977-4A24-4A00-A015-6A0AD6DFB69E}" destId="{2EA99D94-E4A5-42C8-926A-8BBE1DDE23B2}" srcOrd="0" destOrd="0" presId="urn:microsoft.com/office/officeart/2005/8/layout/orgChart1"/>
    <dgm:cxn modelId="{84EE8BFC-4A50-4B34-B103-5F02BA6A26F6}" type="presParOf" srcId="{177BA977-4A24-4A00-A015-6A0AD6DFB69E}" destId="{0A26C306-DE69-4B5F-9D86-C2351CA475A4}" srcOrd="1" destOrd="0" presId="urn:microsoft.com/office/officeart/2005/8/layout/orgChart1"/>
    <dgm:cxn modelId="{9B315BC4-A188-4FB6-8330-442B23684A3E}" type="presParOf" srcId="{0A26C306-DE69-4B5F-9D86-C2351CA475A4}" destId="{B23FA804-D168-4642-A1FC-2E615E0DBDF5}" srcOrd="0" destOrd="0" presId="urn:microsoft.com/office/officeart/2005/8/layout/orgChart1"/>
    <dgm:cxn modelId="{96373C71-547A-4BD7-A964-CB7A31236C66}" type="presParOf" srcId="{B23FA804-D168-4642-A1FC-2E615E0DBDF5}" destId="{0EA4B686-1AB7-4FC2-83F5-6AB25C92D994}" srcOrd="0" destOrd="0" presId="urn:microsoft.com/office/officeart/2005/8/layout/orgChart1"/>
    <dgm:cxn modelId="{A3F55931-8978-455A-B3F4-571BA2F9581B}" type="presParOf" srcId="{B23FA804-D168-4642-A1FC-2E615E0DBDF5}" destId="{112D8038-748B-49F3-8A0E-2B734374B187}" srcOrd="1" destOrd="0" presId="urn:microsoft.com/office/officeart/2005/8/layout/orgChart1"/>
    <dgm:cxn modelId="{4F67CCC2-99BC-402E-BB84-E1D4E3CB4DD2}" type="presParOf" srcId="{0A26C306-DE69-4B5F-9D86-C2351CA475A4}" destId="{E3978BCE-F859-43FC-B1B3-0D964FF4A38D}" srcOrd="1" destOrd="0" presId="urn:microsoft.com/office/officeart/2005/8/layout/orgChart1"/>
    <dgm:cxn modelId="{CC2814A4-5CF4-4645-A14B-56374EDA7076}" type="presParOf" srcId="{0A26C306-DE69-4B5F-9D86-C2351CA475A4}" destId="{BE0E12D0-F045-4E2D-A7CF-11B504A6D7A8}" srcOrd="2" destOrd="0" presId="urn:microsoft.com/office/officeart/2005/8/layout/orgChart1"/>
    <dgm:cxn modelId="{9C23E505-80D4-426B-8DE4-5F9913A3703D}" type="presParOf" srcId="{177BA977-4A24-4A00-A015-6A0AD6DFB69E}" destId="{8924D8D7-7513-4BE7-A21E-EFD8971443DC}" srcOrd="2" destOrd="0" presId="urn:microsoft.com/office/officeart/2005/8/layout/orgChart1"/>
    <dgm:cxn modelId="{E027B735-63E1-4B91-87FD-AE412C31F43D}" type="presParOf" srcId="{177BA977-4A24-4A00-A015-6A0AD6DFB69E}" destId="{A5E9490D-A5BA-4B3B-AFBF-8892BB9565A5}" srcOrd="3" destOrd="0" presId="urn:microsoft.com/office/officeart/2005/8/layout/orgChart1"/>
    <dgm:cxn modelId="{6BB40787-DE9D-4101-B127-700B60C3F66A}" type="presParOf" srcId="{A5E9490D-A5BA-4B3B-AFBF-8892BB9565A5}" destId="{549C9866-9D0F-4582-BD6F-5DFBB4C6991F}" srcOrd="0" destOrd="0" presId="urn:microsoft.com/office/officeart/2005/8/layout/orgChart1"/>
    <dgm:cxn modelId="{D9D6FFB7-266E-4389-83AD-1C95C1003E98}" type="presParOf" srcId="{549C9866-9D0F-4582-BD6F-5DFBB4C6991F}" destId="{46BC7A88-6644-4523-B73B-BCB49EA378CA}" srcOrd="0" destOrd="0" presId="urn:microsoft.com/office/officeart/2005/8/layout/orgChart1"/>
    <dgm:cxn modelId="{5E583A6C-1D0F-4DB4-AA29-E73182915782}" type="presParOf" srcId="{549C9866-9D0F-4582-BD6F-5DFBB4C6991F}" destId="{A768CB83-870B-4858-A59C-6CF2C5AB63B4}" srcOrd="1" destOrd="0" presId="urn:microsoft.com/office/officeart/2005/8/layout/orgChart1"/>
    <dgm:cxn modelId="{3C0ED035-1864-4904-948A-BFF82AF4C22A}" type="presParOf" srcId="{A5E9490D-A5BA-4B3B-AFBF-8892BB9565A5}" destId="{6C4437BE-0A75-4AB1-810E-3E8AE76371DC}" srcOrd="1" destOrd="0" presId="urn:microsoft.com/office/officeart/2005/8/layout/orgChart1"/>
    <dgm:cxn modelId="{DD819CD2-61F5-467E-933A-95D87D571C90}" type="presParOf" srcId="{A5E9490D-A5BA-4B3B-AFBF-8892BB9565A5}" destId="{CEE73CD6-C9BC-4885-ABBA-DCF0749F1A95}" srcOrd="2" destOrd="0" presId="urn:microsoft.com/office/officeart/2005/8/layout/orgChart1"/>
    <dgm:cxn modelId="{F70BAA47-9C47-4D48-9003-02406C7FDD00}" type="presParOf" srcId="{177BA977-4A24-4A00-A015-6A0AD6DFB69E}" destId="{E03BDE19-A3C5-4A34-ACB5-D58A403A21E7}" srcOrd="4" destOrd="0" presId="urn:microsoft.com/office/officeart/2005/8/layout/orgChart1"/>
    <dgm:cxn modelId="{882B3CFE-CEF0-4F80-BFBF-39B729A235DB}" type="presParOf" srcId="{177BA977-4A24-4A00-A015-6A0AD6DFB69E}" destId="{5DEDACE7-4F6C-437C-BC3F-F0F9E964C649}" srcOrd="5" destOrd="0" presId="urn:microsoft.com/office/officeart/2005/8/layout/orgChart1"/>
    <dgm:cxn modelId="{E21C48E9-E215-4FFE-AD52-5AFB340E2EE8}" type="presParOf" srcId="{5DEDACE7-4F6C-437C-BC3F-F0F9E964C649}" destId="{CF579962-6FF9-4D36-9C2F-76778815F18D}" srcOrd="0" destOrd="0" presId="urn:microsoft.com/office/officeart/2005/8/layout/orgChart1"/>
    <dgm:cxn modelId="{71EE3DC4-8932-4025-B62D-7C75C1310F55}" type="presParOf" srcId="{CF579962-6FF9-4D36-9C2F-76778815F18D}" destId="{6347E9AA-B5CA-4E3D-A7E6-387ACA7E6B13}" srcOrd="0" destOrd="0" presId="urn:microsoft.com/office/officeart/2005/8/layout/orgChart1"/>
    <dgm:cxn modelId="{3BE34580-F7AE-4FDE-AA40-2C8C57E9B8D7}" type="presParOf" srcId="{CF579962-6FF9-4D36-9C2F-76778815F18D}" destId="{598E436A-9F6A-4410-B677-8584FEC2D33E}" srcOrd="1" destOrd="0" presId="urn:microsoft.com/office/officeart/2005/8/layout/orgChart1"/>
    <dgm:cxn modelId="{8A7B6C4C-404E-4EA1-B69D-6B9EFE052B1B}" type="presParOf" srcId="{5DEDACE7-4F6C-437C-BC3F-F0F9E964C649}" destId="{6E47E788-26F1-4ADC-B485-FFE82F63E3E7}" srcOrd="1" destOrd="0" presId="urn:microsoft.com/office/officeart/2005/8/layout/orgChart1"/>
    <dgm:cxn modelId="{D14E5F34-76B2-4D92-8306-BE098AD80977}" type="presParOf" srcId="{5DEDACE7-4F6C-437C-BC3F-F0F9E964C649}" destId="{B4359C96-484E-43C2-A48C-41F39672B045}" srcOrd="2" destOrd="0" presId="urn:microsoft.com/office/officeart/2005/8/layout/orgChart1"/>
    <dgm:cxn modelId="{C13FE7F8-E4E8-451A-A7BB-2629BC18B6F9}" type="presParOf" srcId="{177BA977-4A24-4A00-A015-6A0AD6DFB69E}" destId="{3BCEBAED-896B-4221-90CB-159E613B9101}" srcOrd="6" destOrd="0" presId="urn:microsoft.com/office/officeart/2005/8/layout/orgChart1"/>
    <dgm:cxn modelId="{71700DC6-E735-40EE-9820-A9E2F1F3DD91}" type="presParOf" srcId="{177BA977-4A24-4A00-A015-6A0AD6DFB69E}" destId="{B8723580-6F6D-4DEF-AAFB-3B27FF5DA304}" srcOrd="7" destOrd="0" presId="urn:microsoft.com/office/officeart/2005/8/layout/orgChart1"/>
    <dgm:cxn modelId="{A5F98437-9E94-4FB7-B208-BB7857BD26D3}" type="presParOf" srcId="{B8723580-6F6D-4DEF-AAFB-3B27FF5DA304}" destId="{70E78520-922B-405D-8429-09C459F3CA0C}" srcOrd="0" destOrd="0" presId="urn:microsoft.com/office/officeart/2005/8/layout/orgChart1"/>
    <dgm:cxn modelId="{424F4C15-BF22-4533-BB22-195E7A92CF0B}" type="presParOf" srcId="{70E78520-922B-405D-8429-09C459F3CA0C}" destId="{61773E48-5FDA-428C-BB43-78DBB7FFCD21}" srcOrd="0" destOrd="0" presId="urn:microsoft.com/office/officeart/2005/8/layout/orgChart1"/>
    <dgm:cxn modelId="{CABBEAAC-9769-4E9A-B643-292A7DD62F7B}" type="presParOf" srcId="{70E78520-922B-405D-8429-09C459F3CA0C}" destId="{CF3EDEAF-6044-4924-9AD2-14A99CBF2A5D}" srcOrd="1" destOrd="0" presId="urn:microsoft.com/office/officeart/2005/8/layout/orgChart1"/>
    <dgm:cxn modelId="{4ABA9B6A-4D55-4E54-9A4B-69BB3196AB30}" type="presParOf" srcId="{B8723580-6F6D-4DEF-AAFB-3B27FF5DA304}" destId="{2A9CAE87-1D04-4539-B5ED-3A7769B6B9C9}" srcOrd="1" destOrd="0" presId="urn:microsoft.com/office/officeart/2005/8/layout/orgChart1"/>
    <dgm:cxn modelId="{A519AD28-E753-46A0-8EB8-1E826F8FC922}" type="presParOf" srcId="{B8723580-6F6D-4DEF-AAFB-3B27FF5DA304}" destId="{FBDB4090-14EE-4361-8544-C7A7AD5E39A7}" srcOrd="2" destOrd="0" presId="urn:microsoft.com/office/officeart/2005/8/layout/orgChart1"/>
    <dgm:cxn modelId="{6EC1605E-D466-4EFC-93A1-9D8B39C1F42F}" type="presParOf" srcId="{177BA977-4A24-4A00-A015-6A0AD6DFB69E}" destId="{7AE05B77-5552-4C6D-B077-891CA1842933}" srcOrd="8" destOrd="0" presId="urn:microsoft.com/office/officeart/2005/8/layout/orgChart1"/>
    <dgm:cxn modelId="{9F37F15E-A5E0-417D-9B9C-F2BA3AAEDDE1}" type="presParOf" srcId="{177BA977-4A24-4A00-A015-6A0AD6DFB69E}" destId="{2C06745E-8B29-4118-8D52-1CD83E0E41D3}" srcOrd="9" destOrd="0" presId="urn:microsoft.com/office/officeart/2005/8/layout/orgChart1"/>
    <dgm:cxn modelId="{4D8A1E27-99F5-44EC-BD2B-C4210640BB69}" type="presParOf" srcId="{2C06745E-8B29-4118-8D52-1CD83E0E41D3}" destId="{D5748328-6CCD-42C8-9EA0-3BE7CE67C50F}" srcOrd="0" destOrd="0" presId="urn:microsoft.com/office/officeart/2005/8/layout/orgChart1"/>
    <dgm:cxn modelId="{99556780-3C35-4AAD-BD4C-3E4877A0E77B}" type="presParOf" srcId="{D5748328-6CCD-42C8-9EA0-3BE7CE67C50F}" destId="{30247839-0F5D-4C71-82DF-2D87437B974D}" srcOrd="0" destOrd="0" presId="urn:microsoft.com/office/officeart/2005/8/layout/orgChart1"/>
    <dgm:cxn modelId="{FEED9D92-AABF-42ED-9719-12E31BCA34C5}" type="presParOf" srcId="{D5748328-6CCD-42C8-9EA0-3BE7CE67C50F}" destId="{FCEBF745-7951-4276-935D-5692990F992C}" srcOrd="1" destOrd="0" presId="urn:microsoft.com/office/officeart/2005/8/layout/orgChart1"/>
    <dgm:cxn modelId="{2E77D4AB-5199-4C12-A39A-ECD2C4FD0D18}" type="presParOf" srcId="{2C06745E-8B29-4118-8D52-1CD83E0E41D3}" destId="{ADB0908A-DA26-4138-A1CD-BAAACA602803}" srcOrd="1" destOrd="0" presId="urn:microsoft.com/office/officeart/2005/8/layout/orgChart1"/>
    <dgm:cxn modelId="{9A76C5F2-3D7C-410A-BD9C-BAC374FDA37C}" type="presParOf" srcId="{2C06745E-8B29-4118-8D52-1CD83E0E41D3}" destId="{C136C8B3-A241-443F-A482-EBDF5B9262F5}" srcOrd="2" destOrd="0" presId="urn:microsoft.com/office/officeart/2005/8/layout/orgChart1"/>
    <dgm:cxn modelId="{FDFA647F-6145-4E1C-9BCC-0AE38F015031}" type="presParOf" srcId="{177BA977-4A24-4A00-A015-6A0AD6DFB69E}" destId="{B2CA9D5A-B19A-494A-8E1D-92CD01A5E9A3}" srcOrd="10" destOrd="0" presId="urn:microsoft.com/office/officeart/2005/8/layout/orgChart1"/>
    <dgm:cxn modelId="{C0DBE2AC-7EBA-466D-9326-45938E1B2B2D}" type="presParOf" srcId="{177BA977-4A24-4A00-A015-6A0AD6DFB69E}" destId="{5A17BA08-C859-440D-835A-62D46068409F}" srcOrd="11" destOrd="0" presId="urn:microsoft.com/office/officeart/2005/8/layout/orgChart1"/>
    <dgm:cxn modelId="{8F9B48F9-1A52-40F3-8FBE-B36B5433DB7A}" type="presParOf" srcId="{5A17BA08-C859-440D-835A-62D46068409F}" destId="{D05A5890-A86D-482E-9471-B7B905027BA0}" srcOrd="0" destOrd="0" presId="urn:microsoft.com/office/officeart/2005/8/layout/orgChart1"/>
    <dgm:cxn modelId="{69C2FDFA-2C88-4365-8862-AE9ED13B6FC3}" type="presParOf" srcId="{D05A5890-A86D-482E-9471-B7B905027BA0}" destId="{1624CAC9-7C74-4607-8052-7490EF289FC8}" srcOrd="0" destOrd="0" presId="urn:microsoft.com/office/officeart/2005/8/layout/orgChart1"/>
    <dgm:cxn modelId="{89EB5128-84EA-470D-BDC1-8C839654CFAF}" type="presParOf" srcId="{D05A5890-A86D-482E-9471-B7B905027BA0}" destId="{4605AF65-987C-433B-B3CD-D55FC25B5F71}" srcOrd="1" destOrd="0" presId="urn:microsoft.com/office/officeart/2005/8/layout/orgChart1"/>
    <dgm:cxn modelId="{58A8307E-77A8-49FC-9182-F3CC612CB6B4}" type="presParOf" srcId="{5A17BA08-C859-440D-835A-62D46068409F}" destId="{C2643E80-A9B7-42BB-A85C-982F475C05DC}" srcOrd="1" destOrd="0" presId="urn:microsoft.com/office/officeart/2005/8/layout/orgChart1"/>
    <dgm:cxn modelId="{58A45762-2894-42A0-BC27-69C917A78F0B}" type="presParOf" srcId="{5A17BA08-C859-440D-835A-62D46068409F}" destId="{8740DC07-0AB3-48E8-BC87-27684264BF84}" srcOrd="2" destOrd="0" presId="urn:microsoft.com/office/officeart/2005/8/layout/orgChart1"/>
    <dgm:cxn modelId="{D0B1B0F0-A247-486C-AE91-527D38515DE1}" type="presParOf" srcId="{177BA977-4A24-4A00-A015-6A0AD6DFB69E}" destId="{9FD0FF86-A55C-4124-A518-6D61D36225FF}" srcOrd="12" destOrd="0" presId="urn:microsoft.com/office/officeart/2005/8/layout/orgChart1"/>
    <dgm:cxn modelId="{8B66394C-2D84-4AD9-9130-8D28A9488547}" type="presParOf" srcId="{177BA977-4A24-4A00-A015-6A0AD6DFB69E}" destId="{B73456A9-3F01-4714-9EDC-BCD84E67BF92}" srcOrd="13" destOrd="0" presId="urn:microsoft.com/office/officeart/2005/8/layout/orgChart1"/>
    <dgm:cxn modelId="{4A68153A-4B9E-4836-8349-AD0E0FBAF5C9}" type="presParOf" srcId="{B73456A9-3F01-4714-9EDC-BCD84E67BF92}" destId="{61CBAEDC-53F8-4A0C-849D-9BE44D760A2A}" srcOrd="0" destOrd="0" presId="urn:microsoft.com/office/officeart/2005/8/layout/orgChart1"/>
    <dgm:cxn modelId="{E62CDBC7-97BE-4A2E-A644-74092916E37D}" type="presParOf" srcId="{61CBAEDC-53F8-4A0C-849D-9BE44D760A2A}" destId="{51834C9E-3607-49D0-9EEA-CC7024E5F981}" srcOrd="0" destOrd="0" presId="urn:microsoft.com/office/officeart/2005/8/layout/orgChart1"/>
    <dgm:cxn modelId="{01D9A264-DF56-4682-9D69-12BCCA811193}" type="presParOf" srcId="{61CBAEDC-53F8-4A0C-849D-9BE44D760A2A}" destId="{8AA256EB-95F6-466E-B412-BE8E3374343E}" srcOrd="1" destOrd="0" presId="urn:microsoft.com/office/officeart/2005/8/layout/orgChart1"/>
    <dgm:cxn modelId="{9D929B71-02CC-4F28-8DEE-E8BF0F01094C}" type="presParOf" srcId="{B73456A9-3F01-4714-9EDC-BCD84E67BF92}" destId="{48F92290-5D47-4651-9F8C-3E314975FB4D}" srcOrd="1" destOrd="0" presId="urn:microsoft.com/office/officeart/2005/8/layout/orgChart1"/>
    <dgm:cxn modelId="{53466F4C-43D6-445D-A463-75DFC6A8170C}" type="presParOf" srcId="{B73456A9-3F01-4714-9EDC-BCD84E67BF92}" destId="{CD4D1F4E-6476-4F26-A973-DE961EA422DC}" srcOrd="2" destOrd="0" presId="urn:microsoft.com/office/officeart/2005/8/layout/orgChart1"/>
    <dgm:cxn modelId="{092D08BF-B53C-4BB8-9ECD-15A60C6E1B23}" type="presParOf" srcId="{4E37B1CA-C178-4C80-99FE-F7E8417893B8}" destId="{08A57966-10B4-43F6-8715-5F84776DCDC8}" srcOrd="2" destOrd="0" presId="urn:microsoft.com/office/officeart/2005/8/layout/orgChart1"/>
    <dgm:cxn modelId="{7528E2FE-C6BA-4014-8E8D-B0CA6CE21BD4}" type="presParOf" srcId="{08A57966-10B4-43F6-8715-5F84776DCDC8}" destId="{F88997E5-BABC-49D0-A52D-47045D3AA580}" srcOrd="0" destOrd="0" presId="urn:microsoft.com/office/officeart/2005/8/layout/orgChart1"/>
    <dgm:cxn modelId="{38161433-F5CE-474A-9212-57146A17B351}" type="presParOf" srcId="{08A57966-10B4-43F6-8715-5F84776DCDC8}" destId="{85FBB5EA-3C6D-4647-859B-73FAEA230BD1}" srcOrd="1" destOrd="0" presId="urn:microsoft.com/office/officeart/2005/8/layout/orgChart1"/>
    <dgm:cxn modelId="{0C391064-7276-4003-8F18-4F84195DFF71}" type="presParOf" srcId="{85FBB5EA-3C6D-4647-859B-73FAEA230BD1}" destId="{BF87B281-1CE4-4344-8613-0D7B27CA74F2}" srcOrd="0" destOrd="0" presId="urn:microsoft.com/office/officeart/2005/8/layout/orgChart1"/>
    <dgm:cxn modelId="{07956506-BE00-4ADB-B4FF-955BF0D3FB98}" type="presParOf" srcId="{BF87B281-1CE4-4344-8613-0D7B27CA74F2}" destId="{5467B640-E600-45D3-9FED-D699E559245C}" srcOrd="0" destOrd="0" presId="urn:microsoft.com/office/officeart/2005/8/layout/orgChart1"/>
    <dgm:cxn modelId="{83D3819B-1A48-4130-8E0E-32035CBDD2B1}" type="presParOf" srcId="{BF87B281-1CE4-4344-8613-0D7B27CA74F2}" destId="{830B736F-2A5F-47E8-A3F3-A9110E9B5629}" srcOrd="1" destOrd="0" presId="urn:microsoft.com/office/officeart/2005/8/layout/orgChart1"/>
    <dgm:cxn modelId="{57703B7E-920C-45BC-9F5C-B280F3B1053B}" type="presParOf" srcId="{85FBB5EA-3C6D-4647-859B-73FAEA230BD1}" destId="{04A3930A-035F-44DD-88AC-012791C7F417}" srcOrd="1" destOrd="0" presId="urn:microsoft.com/office/officeart/2005/8/layout/orgChart1"/>
    <dgm:cxn modelId="{A463E375-B5C2-4478-8488-265818BFC9B3}" type="presParOf" srcId="{85FBB5EA-3C6D-4647-859B-73FAEA230BD1}" destId="{4C256D49-6388-458E-BD6D-0F6CBCBA213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8997E5-BABC-49D0-A52D-47045D3AA580}">
      <dsp:nvSpPr>
        <dsp:cNvPr id="0" name=""/>
        <dsp:cNvSpPr/>
      </dsp:nvSpPr>
      <dsp:spPr>
        <a:xfrm>
          <a:off x="5783568" y="2465248"/>
          <a:ext cx="150794" cy="660625"/>
        </a:xfrm>
        <a:custGeom>
          <a:avLst/>
          <a:gdLst/>
          <a:ahLst/>
          <a:cxnLst/>
          <a:rect l="0" t="0" r="0" b="0"/>
          <a:pathLst>
            <a:path>
              <a:moveTo>
                <a:pt x="150794" y="0"/>
              </a:moveTo>
              <a:lnTo>
                <a:pt x="150794" y="660625"/>
              </a:lnTo>
              <a:lnTo>
                <a:pt x="0" y="66062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D0FF86-A55C-4124-A518-6D61D36225FF}">
      <dsp:nvSpPr>
        <dsp:cNvPr id="0" name=""/>
        <dsp:cNvSpPr/>
      </dsp:nvSpPr>
      <dsp:spPr>
        <a:xfrm>
          <a:off x="5934363" y="2465248"/>
          <a:ext cx="5213195" cy="1321250"/>
        </a:xfrm>
        <a:custGeom>
          <a:avLst/>
          <a:gdLst/>
          <a:ahLst/>
          <a:cxnLst/>
          <a:rect l="0" t="0" r="0" b="0"/>
          <a:pathLst>
            <a:path>
              <a:moveTo>
                <a:pt x="0" y="0"/>
              </a:moveTo>
              <a:lnTo>
                <a:pt x="0" y="1170455"/>
              </a:lnTo>
              <a:lnTo>
                <a:pt x="5213195" y="1170455"/>
              </a:lnTo>
              <a:lnTo>
                <a:pt x="5213195" y="132125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CA9D5A-B19A-494A-8E1D-92CD01A5E9A3}">
      <dsp:nvSpPr>
        <dsp:cNvPr id="0" name=""/>
        <dsp:cNvSpPr/>
      </dsp:nvSpPr>
      <dsp:spPr>
        <a:xfrm>
          <a:off x="5934363" y="2465248"/>
          <a:ext cx="3475463" cy="1321250"/>
        </a:xfrm>
        <a:custGeom>
          <a:avLst/>
          <a:gdLst/>
          <a:ahLst/>
          <a:cxnLst/>
          <a:rect l="0" t="0" r="0" b="0"/>
          <a:pathLst>
            <a:path>
              <a:moveTo>
                <a:pt x="0" y="0"/>
              </a:moveTo>
              <a:lnTo>
                <a:pt x="0" y="1170455"/>
              </a:lnTo>
              <a:lnTo>
                <a:pt x="3475463" y="1170455"/>
              </a:lnTo>
              <a:lnTo>
                <a:pt x="3475463" y="132125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E05B77-5552-4C6D-B077-891CA1842933}">
      <dsp:nvSpPr>
        <dsp:cNvPr id="0" name=""/>
        <dsp:cNvSpPr/>
      </dsp:nvSpPr>
      <dsp:spPr>
        <a:xfrm>
          <a:off x="5934363" y="2465248"/>
          <a:ext cx="1737731" cy="1321250"/>
        </a:xfrm>
        <a:custGeom>
          <a:avLst/>
          <a:gdLst/>
          <a:ahLst/>
          <a:cxnLst/>
          <a:rect l="0" t="0" r="0" b="0"/>
          <a:pathLst>
            <a:path>
              <a:moveTo>
                <a:pt x="0" y="0"/>
              </a:moveTo>
              <a:lnTo>
                <a:pt x="0" y="1170455"/>
              </a:lnTo>
              <a:lnTo>
                <a:pt x="1737731" y="1170455"/>
              </a:lnTo>
              <a:lnTo>
                <a:pt x="1737731" y="132125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CEBAED-896B-4221-90CB-159E613B9101}">
      <dsp:nvSpPr>
        <dsp:cNvPr id="0" name=""/>
        <dsp:cNvSpPr/>
      </dsp:nvSpPr>
      <dsp:spPr>
        <a:xfrm>
          <a:off x="5888643" y="2465248"/>
          <a:ext cx="91440" cy="1321250"/>
        </a:xfrm>
        <a:custGeom>
          <a:avLst/>
          <a:gdLst/>
          <a:ahLst/>
          <a:cxnLst/>
          <a:rect l="0" t="0" r="0" b="0"/>
          <a:pathLst>
            <a:path>
              <a:moveTo>
                <a:pt x="45720" y="0"/>
              </a:moveTo>
              <a:lnTo>
                <a:pt x="45720" y="132125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3BDE19-A3C5-4A34-ACB5-D58A403A21E7}">
      <dsp:nvSpPr>
        <dsp:cNvPr id="0" name=""/>
        <dsp:cNvSpPr/>
      </dsp:nvSpPr>
      <dsp:spPr>
        <a:xfrm>
          <a:off x="4196631" y="2465248"/>
          <a:ext cx="1737731" cy="1321250"/>
        </a:xfrm>
        <a:custGeom>
          <a:avLst/>
          <a:gdLst/>
          <a:ahLst/>
          <a:cxnLst/>
          <a:rect l="0" t="0" r="0" b="0"/>
          <a:pathLst>
            <a:path>
              <a:moveTo>
                <a:pt x="1737731" y="0"/>
              </a:moveTo>
              <a:lnTo>
                <a:pt x="1737731" y="1170455"/>
              </a:lnTo>
              <a:lnTo>
                <a:pt x="0" y="1170455"/>
              </a:lnTo>
              <a:lnTo>
                <a:pt x="0" y="132125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24D8D7-7513-4BE7-A21E-EFD8971443DC}">
      <dsp:nvSpPr>
        <dsp:cNvPr id="0" name=""/>
        <dsp:cNvSpPr/>
      </dsp:nvSpPr>
      <dsp:spPr>
        <a:xfrm>
          <a:off x="2458899" y="2465248"/>
          <a:ext cx="3475463" cy="1321250"/>
        </a:xfrm>
        <a:custGeom>
          <a:avLst/>
          <a:gdLst/>
          <a:ahLst/>
          <a:cxnLst/>
          <a:rect l="0" t="0" r="0" b="0"/>
          <a:pathLst>
            <a:path>
              <a:moveTo>
                <a:pt x="3475463" y="0"/>
              </a:moveTo>
              <a:lnTo>
                <a:pt x="3475463" y="1170455"/>
              </a:lnTo>
              <a:lnTo>
                <a:pt x="0" y="1170455"/>
              </a:lnTo>
              <a:lnTo>
                <a:pt x="0" y="132125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A99D94-E4A5-42C8-926A-8BBE1DDE23B2}">
      <dsp:nvSpPr>
        <dsp:cNvPr id="0" name=""/>
        <dsp:cNvSpPr/>
      </dsp:nvSpPr>
      <dsp:spPr>
        <a:xfrm>
          <a:off x="721167" y="2465248"/>
          <a:ext cx="5213195" cy="1321250"/>
        </a:xfrm>
        <a:custGeom>
          <a:avLst/>
          <a:gdLst/>
          <a:ahLst/>
          <a:cxnLst/>
          <a:rect l="0" t="0" r="0" b="0"/>
          <a:pathLst>
            <a:path>
              <a:moveTo>
                <a:pt x="5213195" y="0"/>
              </a:moveTo>
              <a:lnTo>
                <a:pt x="5213195" y="1170455"/>
              </a:lnTo>
              <a:lnTo>
                <a:pt x="0" y="1170455"/>
              </a:lnTo>
              <a:lnTo>
                <a:pt x="0" y="132125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5BABB2-7A32-4935-9CF2-603E1B4B5983}">
      <dsp:nvSpPr>
        <dsp:cNvPr id="0" name=""/>
        <dsp:cNvSpPr/>
      </dsp:nvSpPr>
      <dsp:spPr>
        <a:xfrm>
          <a:off x="4489252" y="1559437"/>
          <a:ext cx="2890221" cy="90581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cap="none" spc="0" dirty="0" smtClean="0">
              <a:ln w="0"/>
              <a:solidFill>
                <a:schemeClr val="tx1"/>
              </a:solidFill>
              <a:effectLst>
                <a:outerShdw blurRad="38100" dist="19050" dir="2700000" algn="tl" rotWithShape="0">
                  <a:schemeClr val="dk1">
                    <a:alpha val="40000"/>
                  </a:schemeClr>
                </a:outerShdw>
              </a:effectLst>
              <a:latin typeface="+mn-lt"/>
            </a:rPr>
            <a:t>Council Co-Chairs</a:t>
          </a:r>
          <a:endParaRPr lang="en-US" sz="1400" b="0" kern="1200" cap="none" spc="0" dirty="0">
            <a:ln w="0"/>
            <a:solidFill>
              <a:schemeClr val="tx1"/>
            </a:solidFill>
            <a:effectLst>
              <a:outerShdw blurRad="38100" dist="19050" dir="2700000" algn="tl" rotWithShape="0">
                <a:schemeClr val="dk1">
                  <a:alpha val="40000"/>
                </a:schemeClr>
              </a:outerShdw>
            </a:effectLst>
            <a:latin typeface="+mn-lt"/>
          </a:endParaRPr>
        </a:p>
      </dsp:txBody>
      <dsp:txXfrm>
        <a:off x="4489252" y="1559437"/>
        <a:ext cx="2890221" cy="905810"/>
      </dsp:txXfrm>
    </dsp:sp>
    <dsp:sp modelId="{0EA4B686-1AB7-4FC2-83F5-6AB25C92D994}">
      <dsp:nvSpPr>
        <dsp:cNvPr id="0" name=""/>
        <dsp:cNvSpPr/>
      </dsp:nvSpPr>
      <dsp:spPr>
        <a:xfrm>
          <a:off x="3096" y="3786499"/>
          <a:ext cx="1436142" cy="10918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cap="none" spc="0" dirty="0" smtClean="0">
              <a:ln w="0"/>
              <a:solidFill>
                <a:schemeClr val="tx1"/>
              </a:solidFill>
              <a:effectLst>
                <a:outerShdw blurRad="38100" dist="19050" dir="2700000" algn="tl" rotWithShape="0">
                  <a:schemeClr val="dk1">
                    <a:alpha val="40000"/>
                  </a:schemeClr>
                </a:outerShdw>
              </a:effectLst>
              <a:latin typeface="+mn-lt"/>
            </a:rPr>
            <a:t>Child Development and Successful Youth Transitions Committee</a:t>
          </a:r>
          <a:endParaRPr lang="en-US" sz="1400" b="0" kern="1200" cap="none" spc="0" dirty="0">
            <a:ln w="0"/>
            <a:solidFill>
              <a:schemeClr val="tx1"/>
            </a:solidFill>
            <a:effectLst>
              <a:outerShdw blurRad="38100" dist="19050" dir="2700000" algn="tl" rotWithShape="0">
                <a:schemeClr val="dk1">
                  <a:alpha val="40000"/>
                </a:schemeClr>
              </a:outerShdw>
            </a:effectLst>
            <a:latin typeface="+mn-lt"/>
          </a:endParaRPr>
        </a:p>
      </dsp:txBody>
      <dsp:txXfrm>
        <a:off x="3096" y="3786499"/>
        <a:ext cx="1436142" cy="1091805"/>
      </dsp:txXfrm>
    </dsp:sp>
    <dsp:sp modelId="{46BC7A88-6644-4523-B73B-BCB49EA378CA}">
      <dsp:nvSpPr>
        <dsp:cNvPr id="0" name=""/>
        <dsp:cNvSpPr/>
      </dsp:nvSpPr>
      <dsp:spPr>
        <a:xfrm>
          <a:off x="1740828" y="3786499"/>
          <a:ext cx="1436142" cy="10918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cap="none" spc="0" dirty="0" smtClean="0">
              <a:ln w="0"/>
              <a:solidFill>
                <a:schemeClr val="tx1"/>
              </a:solidFill>
              <a:effectLst>
                <a:outerShdw blurRad="38100" dist="19050" dir="2700000" algn="tl" rotWithShape="0">
                  <a:schemeClr val="dk1">
                    <a:alpha val="40000"/>
                  </a:schemeClr>
                </a:outerShdw>
              </a:effectLst>
              <a:latin typeface="+mn-lt"/>
            </a:rPr>
            <a:t>Data Linkage and Information Sharing Committee</a:t>
          </a:r>
          <a:endParaRPr lang="en-US" sz="1400" b="0" kern="1200" cap="none" spc="0" dirty="0">
            <a:ln w="0"/>
            <a:solidFill>
              <a:schemeClr val="tx1"/>
            </a:solidFill>
            <a:effectLst>
              <a:outerShdw blurRad="38100" dist="19050" dir="2700000" algn="tl" rotWithShape="0">
                <a:schemeClr val="dk1">
                  <a:alpha val="40000"/>
                </a:schemeClr>
              </a:outerShdw>
            </a:effectLst>
            <a:latin typeface="+mn-lt"/>
          </a:endParaRPr>
        </a:p>
      </dsp:txBody>
      <dsp:txXfrm>
        <a:off x="1740828" y="3786499"/>
        <a:ext cx="1436142" cy="1091805"/>
      </dsp:txXfrm>
    </dsp:sp>
    <dsp:sp modelId="{6347E9AA-B5CA-4E3D-A7E6-387ACA7E6B13}">
      <dsp:nvSpPr>
        <dsp:cNvPr id="0" name=""/>
        <dsp:cNvSpPr/>
      </dsp:nvSpPr>
      <dsp:spPr>
        <a:xfrm>
          <a:off x="3478560" y="3786499"/>
          <a:ext cx="1436142" cy="112447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cap="none" spc="0" dirty="0" smtClean="0">
              <a:ln w="0"/>
              <a:solidFill>
                <a:schemeClr val="tx1"/>
              </a:solidFill>
              <a:effectLst>
                <a:outerShdw blurRad="38100" dist="19050" dir="2700000" algn="tl" rotWithShape="0">
                  <a:schemeClr val="dk1">
                    <a:alpha val="40000"/>
                  </a:schemeClr>
                </a:outerShdw>
              </a:effectLst>
              <a:latin typeface="+mn-lt"/>
            </a:rPr>
            <a:t>Youth and Community Restoration</a:t>
          </a:r>
          <a:endParaRPr lang="en-US" sz="1400" b="0" kern="1200" cap="none" spc="0" dirty="0">
            <a:ln w="0"/>
            <a:solidFill>
              <a:schemeClr val="tx1"/>
            </a:solidFill>
            <a:effectLst>
              <a:outerShdw blurRad="38100" dist="19050" dir="2700000" algn="tl" rotWithShape="0">
                <a:schemeClr val="dk1">
                  <a:alpha val="40000"/>
                </a:schemeClr>
              </a:outerShdw>
            </a:effectLst>
            <a:latin typeface="+mn-lt"/>
          </a:endParaRPr>
        </a:p>
      </dsp:txBody>
      <dsp:txXfrm>
        <a:off x="3478560" y="3786499"/>
        <a:ext cx="1436142" cy="1124470"/>
      </dsp:txXfrm>
    </dsp:sp>
    <dsp:sp modelId="{61773E48-5FDA-428C-BB43-78DBB7FFCD21}">
      <dsp:nvSpPr>
        <dsp:cNvPr id="0" name=""/>
        <dsp:cNvSpPr/>
      </dsp:nvSpPr>
      <dsp:spPr>
        <a:xfrm>
          <a:off x="5216292" y="3786499"/>
          <a:ext cx="1436142" cy="10918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cap="none" spc="0" dirty="0" smtClean="0">
              <a:ln w="0"/>
              <a:solidFill>
                <a:schemeClr val="tx1"/>
              </a:solidFill>
              <a:effectLst>
                <a:outerShdw blurRad="38100" dist="19050" dir="2700000" algn="tl" rotWithShape="0">
                  <a:schemeClr val="dk1">
                    <a:alpha val="40000"/>
                  </a:schemeClr>
                </a:outerShdw>
              </a:effectLst>
              <a:latin typeface="+mn-lt"/>
            </a:rPr>
            <a:t>Ending Commercial Sexual Exploitation of Children Action Team</a:t>
          </a:r>
          <a:endParaRPr lang="en-US" sz="1400" b="0" kern="1200" cap="none" spc="0" dirty="0">
            <a:ln w="0"/>
            <a:solidFill>
              <a:schemeClr val="tx1"/>
            </a:solidFill>
            <a:effectLst>
              <a:outerShdw blurRad="38100" dist="19050" dir="2700000" algn="tl" rotWithShape="0">
                <a:schemeClr val="dk1">
                  <a:alpha val="40000"/>
                </a:schemeClr>
              </a:outerShdw>
            </a:effectLst>
            <a:latin typeface="+mn-lt"/>
          </a:endParaRPr>
        </a:p>
      </dsp:txBody>
      <dsp:txXfrm>
        <a:off x="5216292" y="3786499"/>
        <a:ext cx="1436142" cy="1091805"/>
      </dsp:txXfrm>
    </dsp:sp>
    <dsp:sp modelId="{30247839-0F5D-4C71-82DF-2D87437B974D}">
      <dsp:nvSpPr>
        <dsp:cNvPr id="0" name=""/>
        <dsp:cNvSpPr/>
      </dsp:nvSpPr>
      <dsp:spPr>
        <a:xfrm>
          <a:off x="6954024" y="3786499"/>
          <a:ext cx="1436142" cy="10918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cap="none" spc="0" dirty="0" smtClean="0">
              <a:ln w="0"/>
              <a:solidFill>
                <a:schemeClr val="tx1"/>
              </a:solidFill>
              <a:effectLst>
                <a:outerShdw blurRad="38100" dist="19050" dir="2700000" algn="tl" rotWithShape="0">
                  <a:schemeClr val="dk1">
                    <a:alpha val="40000"/>
                  </a:schemeClr>
                </a:outerShdw>
              </a:effectLst>
              <a:latin typeface="+mn-lt"/>
            </a:rPr>
            <a:t>Mental Health Committee</a:t>
          </a:r>
          <a:endParaRPr lang="en-US" sz="1400" b="0" kern="1200" cap="none" spc="0" dirty="0">
            <a:ln w="0"/>
            <a:solidFill>
              <a:schemeClr val="tx1"/>
            </a:solidFill>
            <a:effectLst>
              <a:outerShdw blurRad="38100" dist="19050" dir="2700000" algn="tl" rotWithShape="0">
                <a:schemeClr val="dk1">
                  <a:alpha val="40000"/>
                </a:schemeClr>
              </a:outerShdw>
            </a:effectLst>
            <a:latin typeface="+mn-lt"/>
          </a:endParaRPr>
        </a:p>
      </dsp:txBody>
      <dsp:txXfrm>
        <a:off x="6954024" y="3786499"/>
        <a:ext cx="1436142" cy="1091805"/>
      </dsp:txXfrm>
    </dsp:sp>
    <dsp:sp modelId="{1624CAC9-7C74-4607-8052-7490EF289FC8}">
      <dsp:nvSpPr>
        <dsp:cNvPr id="0" name=""/>
        <dsp:cNvSpPr/>
      </dsp:nvSpPr>
      <dsp:spPr>
        <a:xfrm>
          <a:off x="8691756" y="3786499"/>
          <a:ext cx="1436142" cy="114722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cap="none" spc="0" dirty="0" smtClean="0">
              <a:ln w="0"/>
              <a:solidFill>
                <a:schemeClr val="tx1"/>
              </a:solidFill>
              <a:effectLst>
                <a:outerShdw blurRad="38100" dist="19050" dir="2700000" algn="tl" rotWithShape="0">
                  <a:schemeClr val="dk1">
                    <a:alpha val="40000"/>
                  </a:schemeClr>
                </a:outerShdw>
              </a:effectLst>
              <a:latin typeface="+mn-lt"/>
            </a:rPr>
            <a:t>Permanency Committee</a:t>
          </a:r>
          <a:endParaRPr lang="en-US" sz="1400" b="0" kern="1200" cap="none" spc="0" dirty="0">
            <a:ln w="0"/>
            <a:solidFill>
              <a:schemeClr val="tx1"/>
            </a:solidFill>
            <a:effectLst>
              <a:outerShdw blurRad="38100" dist="19050" dir="2700000" algn="tl" rotWithShape="0">
                <a:schemeClr val="dk1">
                  <a:alpha val="40000"/>
                </a:schemeClr>
              </a:outerShdw>
            </a:effectLst>
            <a:latin typeface="+mn-lt"/>
          </a:endParaRPr>
        </a:p>
      </dsp:txBody>
      <dsp:txXfrm>
        <a:off x="8691756" y="3786499"/>
        <a:ext cx="1436142" cy="1147226"/>
      </dsp:txXfrm>
    </dsp:sp>
    <dsp:sp modelId="{51834C9E-3607-49D0-9EEA-CC7024E5F981}">
      <dsp:nvSpPr>
        <dsp:cNvPr id="0" name=""/>
        <dsp:cNvSpPr/>
      </dsp:nvSpPr>
      <dsp:spPr>
        <a:xfrm>
          <a:off x="10429488" y="3786499"/>
          <a:ext cx="1436142" cy="109609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cap="none" spc="0" dirty="0" smtClean="0">
              <a:ln w="0"/>
              <a:solidFill>
                <a:schemeClr val="tx1"/>
              </a:solidFill>
              <a:effectLst>
                <a:outerShdw blurRad="38100" dist="19050" dir="2700000" algn="tl" rotWithShape="0">
                  <a:schemeClr val="dk1">
                    <a:alpha val="40000"/>
                  </a:schemeClr>
                </a:outerShdw>
              </a:effectLst>
              <a:latin typeface="+mn-lt"/>
            </a:rPr>
            <a:t>Prevention and Early Intervention Committee</a:t>
          </a:r>
          <a:endParaRPr lang="en-US" sz="1400" b="0" kern="1200" cap="none" spc="0" dirty="0">
            <a:ln w="0"/>
            <a:solidFill>
              <a:schemeClr val="tx1"/>
            </a:solidFill>
            <a:effectLst>
              <a:outerShdw blurRad="38100" dist="19050" dir="2700000" algn="tl" rotWithShape="0">
                <a:schemeClr val="dk1">
                  <a:alpha val="40000"/>
                </a:schemeClr>
              </a:outerShdw>
            </a:effectLst>
            <a:latin typeface="+mn-lt"/>
          </a:endParaRPr>
        </a:p>
      </dsp:txBody>
      <dsp:txXfrm>
        <a:off x="10429488" y="3786499"/>
        <a:ext cx="1436142" cy="1096092"/>
      </dsp:txXfrm>
    </dsp:sp>
    <dsp:sp modelId="{5467B640-E600-45D3-9FED-D699E559245C}">
      <dsp:nvSpPr>
        <dsp:cNvPr id="0" name=""/>
        <dsp:cNvSpPr/>
      </dsp:nvSpPr>
      <dsp:spPr>
        <a:xfrm>
          <a:off x="3197507" y="2766838"/>
          <a:ext cx="2586060" cy="71807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cap="none" spc="0" dirty="0" smtClean="0">
              <a:ln w="0"/>
              <a:solidFill>
                <a:schemeClr val="tx1"/>
              </a:solidFill>
              <a:effectLst>
                <a:outerShdw blurRad="38100" dist="19050" dir="2700000" algn="tl" rotWithShape="0">
                  <a:schemeClr val="dk1">
                    <a:alpha val="40000"/>
                  </a:schemeClr>
                </a:outerShdw>
              </a:effectLst>
              <a:latin typeface="+mn-lt"/>
            </a:rPr>
            <a:t>Steering Committee</a:t>
          </a:r>
          <a:endParaRPr lang="en-US" sz="1400" b="0" kern="1200" cap="none" spc="0" dirty="0">
            <a:ln w="0"/>
            <a:solidFill>
              <a:schemeClr val="tx1"/>
            </a:solidFill>
            <a:effectLst>
              <a:outerShdw blurRad="38100" dist="19050" dir="2700000" algn="tl" rotWithShape="0">
                <a:schemeClr val="dk1">
                  <a:alpha val="40000"/>
                </a:schemeClr>
              </a:outerShdw>
            </a:effectLst>
            <a:latin typeface="+mn-lt"/>
          </a:endParaRPr>
        </a:p>
      </dsp:txBody>
      <dsp:txXfrm>
        <a:off x="3197507" y="2766838"/>
        <a:ext cx="2586060" cy="71807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745CBB83-73A4-4387-8E5F-5867BBB905CE}" type="datetimeFigureOut">
              <a:rPr lang="en-US" smtClean="0"/>
              <a:t>12/3/2019</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9F955163-BA02-43F4-84BD-FFDA7951806E}" type="slidenum">
              <a:rPr lang="en-US" smtClean="0"/>
              <a:t>‹#›</a:t>
            </a:fld>
            <a:endParaRPr lang="en-US"/>
          </a:p>
        </p:txBody>
      </p:sp>
    </p:spTree>
    <p:extLst>
      <p:ext uri="{BB962C8B-B14F-4D97-AF65-F5344CB8AC3E}">
        <p14:creationId xmlns:p14="http://schemas.microsoft.com/office/powerpoint/2010/main" val="423945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F64F3ED4-36A1-4343-B480-A84085B1D8E5}" type="datetimeFigureOut">
              <a:rPr lang="en-US" smtClean="0"/>
              <a:t>12/3/2019</a:t>
            </a:fld>
            <a:endParaRPr lang="en-US" dirty="0"/>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E53FCA70-9810-EB47-882C-001AC9DCD2A8}" type="slidenum">
              <a:rPr lang="en-US" smtClean="0"/>
              <a:t>‹#›</a:t>
            </a:fld>
            <a:endParaRPr lang="en-US" dirty="0"/>
          </a:p>
        </p:txBody>
      </p:sp>
    </p:spTree>
    <p:extLst>
      <p:ext uri="{BB962C8B-B14F-4D97-AF65-F5344CB8AC3E}">
        <p14:creationId xmlns:p14="http://schemas.microsoft.com/office/powerpoint/2010/main" val="114446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FCA70-9810-EB47-882C-001AC9DCD2A8}" type="slidenum">
              <a:rPr lang="en-US" smtClean="0"/>
              <a:t>7</a:t>
            </a:fld>
            <a:endParaRPr lang="en-US" dirty="0"/>
          </a:p>
        </p:txBody>
      </p:sp>
    </p:spTree>
    <p:extLst>
      <p:ext uri="{BB962C8B-B14F-4D97-AF65-F5344CB8AC3E}">
        <p14:creationId xmlns:p14="http://schemas.microsoft.com/office/powerpoint/2010/main" val="59305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11EE9A-5468-EF4B-872E-447CF1747F1D}"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99C337-0800-6E4E-BE89-048C5148919D}" type="slidenum">
              <a:rPr lang="en-US" smtClean="0"/>
              <a:t>‹#›</a:t>
            </a:fld>
            <a:endParaRPr lang="en-US" dirty="0"/>
          </a:p>
        </p:txBody>
      </p:sp>
    </p:spTree>
    <p:extLst>
      <p:ext uri="{BB962C8B-B14F-4D97-AF65-F5344CB8AC3E}">
        <p14:creationId xmlns:p14="http://schemas.microsoft.com/office/powerpoint/2010/main" val="2083726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11EE9A-5468-EF4B-872E-447CF1747F1D}"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99C337-0800-6E4E-BE89-048C5148919D}" type="slidenum">
              <a:rPr lang="en-US" smtClean="0"/>
              <a:t>‹#›</a:t>
            </a:fld>
            <a:endParaRPr lang="en-US" dirty="0"/>
          </a:p>
        </p:txBody>
      </p:sp>
    </p:spTree>
    <p:extLst>
      <p:ext uri="{BB962C8B-B14F-4D97-AF65-F5344CB8AC3E}">
        <p14:creationId xmlns:p14="http://schemas.microsoft.com/office/powerpoint/2010/main" val="3059916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11EE9A-5468-EF4B-872E-447CF1747F1D}"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99C337-0800-6E4E-BE89-048C5148919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17935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11EE9A-5468-EF4B-872E-447CF1747F1D}"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99C337-0800-6E4E-BE89-048C5148919D}" type="slidenum">
              <a:rPr lang="en-US" smtClean="0"/>
              <a:t>‹#›</a:t>
            </a:fld>
            <a:endParaRPr lang="en-US" dirty="0"/>
          </a:p>
        </p:txBody>
      </p:sp>
    </p:spTree>
    <p:extLst>
      <p:ext uri="{BB962C8B-B14F-4D97-AF65-F5344CB8AC3E}">
        <p14:creationId xmlns:p14="http://schemas.microsoft.com/office/powerpoint/2010/main" val="3754761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11EE9A-5468-EF4B-872E-447CF1747F1D}"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99C337-0800-6E4E-BE89-048C5148919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611779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11EE9A-5468-EF4B-872E-447CF1747F1D}"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99C337-0800-6E4E-BE89-048C5148919D}" type="slidenum">
              <a:rPr lang="en-US" smtClean="0"/>
              <a:t>‹#›</a:t>
            </a:fld>
            <a:endParaRPr lang="en-US" dirty="0"/>
          </a:p>
        </p:txBody>
      </p:sp>
    </p:spTree>
    <p:extLst>
      <p:ext uri="{BB962C8B-B14F-4D97-AF65-F5344CB8AC3E}">
        <p14:creationId xmlns:p14="http://schemas.microsoft.com/office/powerpoint/2010/main" val="27024446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11EE9A-5468-EF4B-872E-447CF1747F1D}"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99C337-0800-6E4E-BE89-048C5148919D}" type="slidenum">
              <a:rPr lang="en-US" smtClean="0"/>
              <a:t>‹#›</a:t>
            </a:fld>
            <a:endParaRPr lang="en-US" dirty="0"/>
          </a:p>
        </p:txBody>
      </p:sp>
    </p:spTree>
    <p:extLst>
      <p:ext uri="{BB962C8B-B14F-4D97-AF65-F5344CB8AC3E}">
        <p14:creationId xmlns:p14="http://schemas.microsoft.com/office/powerpoint/2010/main" val="8272505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11EE9A-5468-EF4B-872E-447CF1747F1D}"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99C337-0800-6E4E-BE89-048C5148919D}" type="slidenum">
              <a:rPr lang="en-US" smtClean="0"/>
              <a:t>‹#›</a:t>
            </a:fld>
            <a:endParaRPr lang="en-US" dirty="0"/>
          </a:p>
        </p:txBody>
      </p:sp>
    </p:spTree>
    <p:extLst>
      <p:ext uri="{BB962C8B-B14F-4D97-AF65-F5344CB8AC3E}">
        <p14:creationId xmlns:p14="http://schemas.microsoft.com/office/powerpoint/2010/main" val="3033806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11EE9A-5468-EF4B-872E-447CF1747F1D}"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99C337-0800-6E4E-BE89-048C5148919D}" type="slidenum">
              <a:rPr lang="en-US" smtClean="0"/>
              <a:t>‹#›</a:t>
            </a:fld>
            <a:endParaRPr lang="en-US" dirty="0"/>
          </a:p>
        </p:txBody>
      </p:sp>
    </p:spTree>
    <p:extLst>
      <p:ext uri="{BB962C8B-B14F-4D97-AF65-F5344CB8AC3E}">
        <p14:creationId xmlns:p14="http://schemas.microsoft.com/office/powerpoint/2010/main" val="18916445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11EE9A-5468-EF4B-872E-447CF1747F1D}" type="datetimeFigureOut">
              <a:rPr lang="en-US" smtClean="0"/>
              <a:t>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99C337-0800-6E4E-BE89-048C5148919D}" type="slidenum">
              <a:rPr lang="en-US" smtClean="0"/>
              <a:t>‹#›</a:t>
            </a:fld>
            <a:endParaRPr lang="en-US" dirty="0"/>
          </a:p>
        </p:txBody>
      </p:sp>
    </p:spTree>
    <p:extLst>
      <p:ext uri="{BB962C8B-B14F-4D97-AF65-F5344CB8AC3E}">
        <p14:creationId xmlns:p14="http://schemas.microsoft.com/office/powerpoint/2010/main" val="1124879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11EE9A-5468-EF4B-872E-447CF1747F1D}"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99C337-0800-6E4E-BE89-048C5148919D}" type="slidenum">
              <a:rPr lang="en-US" smtClean="0"/>
              <a:t>‹#›</a:t>
            </a:fld>
            <a:endParaRPr lang="en-US" dirty="0"/>
          </a:p>
        </p:txBody>
      </p:sp>
    </p:spTree>
    <p:extLst>
      <p:ext uri="{BB962C8B-B14F-4D97-AF65-F5344CB8AC3E}">
        <p14:creationId xmlns:p14="http://schemas.microsoft.com/office/powerpoint/2010/main" val="1208401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11EE9A-5468-EF4B-872E-447CF1747F1D}"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99C337-0800-6E4E-BE89-048C5148919D}" type="slidenum">
              <a:rPr lang="en-US" smtClean="0"/>
              <a:t>‹#›</a:t>
            </a:fld>
            <a:endParaRPr lang="en-US" dirty="0"/>
          </a:p>
        </p:txBody>
      </p:sp>
    </p:spTree>
    <p:extLst>
      <p:ext uri="{BB962C8B-B14F-4D97-AF65-F5344CB8AC3E}">
        <p14:creationId xmlns:p14="http://schemas.microsoft.com/office/powerpoint/2010/main" val="389063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11EE9A-5468-EF4B-872E-447CF1747F1D}" type="datetimeFigureOut">
              <a:rPr lang="en-US" smtClean="0"/>
              <a:t>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99C337-0800-6E4E-BE89-048C5148919D}" type="slidenum">
              <a:rPr lang="en-US" smtClean="0"/>
              <a:t>‹#›</a:t>
            </a:fld>
            <a:endParaRPr lang="en-US" dirty="0"/>
          </a:p>
        </p:txBody>
      </p:sp>
    </p:spTree>
    <p:extLst>
      <p:ext uri="{BB962C8B-B14F-4D97-AF65-F5344CB8AC3E}">
        <p14:creationId xmlns:p14="http://schemas.microsoft.com/office/powerpoint/2010/main" val="1286517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11EE9A-5468-EF4B-872E-447CF1747F1D}" type="datetimeFigureOut">
              <a:rPr lang="en-US" smtClean="0"/>
              <a:t>12/3/2019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999C337-0800-6E4E-BE89-048C5148919D}" type="slidenum">
              <a:rPr lang="en-US" smtClean="0"/>
              <a:t>‹#›</a:t>
            </a:fld>
            <a:endParaRPr lang="en-US" dirty="0"/>
          </a:p>
        </p:txBody>
      </p:sp>
    </p:spTree>
    <p:extLst>
      <p:ext uri="{BB962C8B-B14F-4D97-AF65-F5344CB8AC3E}">
        <p14:creationId xmlns:p14="http://schemas.microsoft.com/office/powerpoint/2010/main" val="4154083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D11EE9A-5468-EF4B-872E-447CF1747F1D}" type="datetimeFigureOut">
              <a:rPr lang="en-US" smtClean="0"/>
              <a:t>12/3/2019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999C337-0800-6E4E-BE89-048C5148919D}" type="slidenum">
              <a:rPr lang="en-US" smtClean="0"/>
              <a:t>‹#›</a:t>
            </a:fld>
            <a:endParaRPr lang="en-US" dirty="0"/>
          </a:p>
        </p:txBody>
      </p:sp>
    </p:spTree>
    <p:extLst>
      <p:ext uri="{BB962C8B-B14F-4D97-AF65-F5344CB8AC3E}">
        <p14:creationId xmlns:p14="http://schemas.microsoft.com/office/powerpoint/2010/main" val="1466984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11EE9A-5468-EF4B-872E-447CF1747F1D}" type="datetimeFigureOut">
              <a:rPr lang="en-US" smtClean="0"/>
              <a:t>12/3/2019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999C337-0800-6E4E-BE89-048C5148919D}" type="slidenum">
              <a:rPr lang="en-US" smtClean="0"/>
              <a:t>‹#›</a:t>
            </a:fld>
            <a:endParaRPr lang="en-US" dirty="0"/>
          </a:p>
        </p:txBody>
      </p:sp>
    </p:spTree>
    <p:extLst>
      <p:ext uri="{BB962C8B-B14F-4D97-AF65-F5344CB8AC3E}">
        <p14:creationId xmlns:p14="http://schemas.microsoft.com/office/powerpoint/2010/main" val="1336152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D11EE9A-5468-EF4B-872E-447CF1747F1D}" type="datetimeFigureOut">
              <a:rPr lang="en-US" smtClean="0"/>
              <a:t>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99C337-0800-6E4E-BE89-048C5148919D}" type="slidenum">
              <a:rPr lang="en-US" smtClean="0"/>
              <a:t>‹#›</a:t>
            </a:fld>
            <a:endParaRPr lang="en-US" dirty="0"/>
          </a:p>
        </p:txBody>
      </p:sp>
    </p:spTree>
    <p:extLst>
      <p:ext uri="{BB962C8B-B14F-4D97-AF65-F5344CB8AC3E}">
        <p14:creationId xmlns:p14="http://schemas.microsoft.com/office/powerpoint/2010/main" val="1908202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99C337-0800-6E4E-BE89-048C5148919D}" type="slidenum">
              <a:rPr lang="en-US" smtClean="0"/>
              <a:t>‹#›</a:t>
            </a:fld>
            <a:endParaRPr lang="en-US" dirty="0"/>
          </a:p>
        </p:txBody>
      </p:sp>
      <p:sp>
        <p:nvSpPr>
          <p:cNvPr id="5" name="Date Placeholder 4"/>
          <p:cNvSpPr>
            <a:spLocks noGrp="1"/>
          </p:cNvSpPr>
          <p:nvPr>
            <p:ph type="dt" sz="half" idx="10"/>
          </p:nvPr>
        </p:nvSpPr>
        <p:spPr/>
        <p:txBody>
          <a:bodyPr/>
          <a:lstStyle/>
          <a:p>
            <a:fld id="{DD11EE9A-5468-EF4B-872E-447CF1747F1D}" type="datetimeFigureOut">
              <a:rPr lang="en-US" smtClean="0"/>
              <a:t>12/3/2019</a:t>
            </a:fld>
            <a:endParaRPr lang="en-US" dirty="0"/>
          </a:p>
        </p:txBody>
      </p:sp>
    </p:spTree>
    <p:extLst>
      <p:ext uri="{BB962C8B-B14F-4D97-AF65-F5344CB8AC3E}">
        <p14:creationId xmlns:p14="http://schemas.microsoft.com/office/powerpoint/2010/main" val="2406550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11EE9A-5468-EF4B-872E-447CF1747F1D}" type="datetimeFigureOut">
              <a:rPr lang="en-US" smtClean="0"/>
              <a:t>12/3/2019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999C337-0800-6E4E-BE89-048C5148919D}" type="slidenum">
              <a:rPr lang="en-US" smtClean="0"/>
              <a:t>‹#›</a:t>
            </a:fld>
            <a:endParaRPr lang="en-US" dirty="0"/>
          </a:p>
        </p:txBody>
      </p:sp>
    </p:spTree>
    <p:extLst>
      <p:ext uri="{BB962C8B-B14F-4D97-AF65-F5344CB8AC3E}">
        <p14:creationId xmlns:p14="http://schemas.microsoft.com/office/powerpoint/2010/main" val="3633212038"/>
      </p:ext>
    </p:extLst>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07" r:id="rId11"/>
    <p:sldLayoutId id="2147483908" r:id="rId12"/>
    <p:sldLayoutId id="2147483909" r:id="rId13"/>
    <p:sldLayoutId id="2147483910" r:id="rId14"/>
    <p:sldLayoutId id="2147483911" r:id="rId15"/>
    <p:sldLayoutId id="2147483912" r:id="rId16"/>
    <p:sldLayoutId id="2147483913" r:id="rId17"/>
    <p:sldLayoutId id="2147483914"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676400" y="2497137"/>
            <a:ext cx="9439275" cy="1356406"/>
          </a:xfrm>
        </p:spPr>
        <p:txBody>
          <a:bodyPr>
            <a:normAutofit/>
          </a:bodyPr>
          <a:lstStyle/>
          <a:p>
            <a:pPr marL="0" indent="0" algn="ctr" fontAlgn="base">
              <a:buNone/>
            </a:pPr>
            <a:r>
              <a:rPr lang="en-US" sz="3200" i="1" dirty="0" smtClean="0">
                <a:solidFill>
                  <a:srgbClr val="0070C0"/>
                </a:solidFill>
              </a:rPr>
              <a:t>Process, Structure and Priorities Conversation</a:t>
            </a:r>
          </a:p>
          <a:p>
            <a:pPr marL="0" indent="0" algn="ctr" fontAlgn="base">
              <a:buNone/>
            </a:pPr>
            <a:r>
              <a:rPr lang="en-US" sz="3200" i="1" dirty="0" smtClean="0">
                <a:solidFill>
                  <a:srgbClr val="0070C0"/>
                </a:solidFill>
              </a:rPr>
              <a:t>Part 2</a:t>
            </a:r>
            <a:endParaRPr lang="en-US" sz="3200" i="1" dirty="0">
              <a:solidFill>
                <a:srgbClr val="0070C0"/>
              </a:solidFill>
            </a:endParaRPr>
          </a:p>
        </p:txBody>
      </p:sp>
      <p:sp>
        <p:nvSpPr>
          <p:cNvPr id="2" name="Title 1"/>
          <p:cNvSpPr>
            <a:spLocks noGrp="1"/>
          </p:cNvSpPr>
          <p:nvPr>
            <p:ph type="title"/>
          </p:nvPr>
        </p:nvSpPr>
        <p:spPr>
          <a:xfrm>
            <a:off x="1209675" y="922337"/>
            <a:ext cx="10515600" cy="1325563"/>
          </a:xfrm>
        </p:spPr>
        <p:txBody>
          <a:bodyPr>
            <a:normAutofit/>
          </a:bodyPr>
          <a:lstStyle/>
          <a:p>
            <a:pPr algn="ctr"/>
            <a:r>
              <a:rPr lang="en-US" b="1" i="1" dirty="0" smtClean="0">
                <a:solidFill>
                  <a:schemeClr val="accent1"/>
                </a:solidFill>
              </a:rPr>
              <a:t>California Child Welfare Council</a:t>
            </a:r>
            <a:br>
              <a:rPr lang="en-US" b="1" i="1" dirty="0" smtClean="0">
                <a:solidFill>
                  <a:schemeClr val="accent1"/>
                </a:solidFill>
              </a:rPr>
            </a:br>
            <a:r>
              <a:rPr lang="en-US" b="1" i="1" dirty="0" smtClean="0">
                <a:solidFill>
                  <a:schemeClr val="accent1"/>
                </a:solidFill>
              </a:rPr>
              <a:t>December 4, 2019</a:t>
            </a:r>
            <a:endParaRPr lang="en-US" b="1" i="1" dirty="0">
              <a:solidFill>
                <a:schemeClr val="accent1"/>
              </a:solidFill>
            </a:endParaRPr>
          </a:p>
        </p:txBody>
      </p:sp>
    </p:spTree>
    <p:extLst>
      <p:ext uri="{BB962C8B-B14F-4D97-AF65-F5344CB8AC3E}">
        <p14:creationId xmlns:p14="http://schemas.microsoft.com/office/powerpoint/2010/main" val="10124768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title="Steering Committee Members"/>
          <p:cNvGraphicFramePr>
            <a:graphicFrameLocks noGrp="1"/>
          </p:cNvGraphicFramePr>
          <p:nvPr>
            <p:ph sz="quarter" idx="13"/>
            <p:extLst>
              <p:ext uri="{D42A27DB-BD31-4B8C-83A1-F6EECF244321}">
                <p14:modId xmlns:p14="http://schemas.microsoft.com/office/powerpoint/2010/main" val="1745798953"/>
              </p:ext>
            </p:extLst>
          </p:nvPr>
        </p:nvGraphicFramePr>
        <p:xfrm>
          <a:off x="840509" y="1445488"/>
          <a:ext cx="10409382" cy="3842603"/>
        </p:xfrm>
        <a:graphic>
          <a:graphicData uri="http://schemas.openxmlformats.org/drawingml/2006/table">
            <a:tbl>
              <a:tblPr firstRow="1">
                <a:tableStyleId>{0E3FDE45-AF77-4B5C-9715-49D594BDF05E}</a:tableStyleId>
              </a:tblPr>
              <a:tblGrid>
                <a:gridCol w="6532062">
                  <a:extLst>
                    <a:ext uri="{9D8B030D-6E8A-4147-A177-3AD203B41FA5}">
                      <a16:colId xmlns:a16="http://schemas.microsoft.com/office/drawing/2014/main" val="4018420973"/>
                    </a:ext>
                  </a:extLst>
                </a:gridCol>
                <a:gridCol w="1606817">
                  <a:extLst>
                    <a:ext uri="{9D8B030D-6E8A-4147-A177-3AD203B41FA5}">
                      <a16:colId xmlns:a16="http://schemas.microsoft.com/office/drawing/2014/main" val="4075071717"/>
                    </a:ext>
                  </a:extLst>
                </a:gridCol>
                <a:gridCol w="2270503">
                  <a:extLst>
                    <a:ext uri="{9D8B030D-6E8A-4147-A177-3AD203B41FA5}">
                      <a16:colId xmlns:a16="http://schemas.microsoft.com/office/drawing/2014/main" val="648544624"/>
                    </a:ext>
                  </a:extLst>
                </a:gridCol>
              </a:tblGrid>
              <a:tr h="385692">
                <a:tc>
                  <a:txBody>
                    <a:bodyPr/>
                    <a:lstStyle/>
                    <a:p>
                      <a:pPr algn="l" fontAlgn="b"/>
                      <a:r>
                        <a:rPr lang="en-US" sz="2400" u="none" strike="noStrike" dirty="0" smtClean="0">
                          <a:effectLst/>
                        </a:rPr>
                        <a:t>Organization</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400" u="none" strike="noStrike" dirty="0" smtClean="0">
                          <a:effectLst/>
                        </a:rPr>
                        <a:t>Name</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156000659"/>
                  </a:ext>
                </a:extLst>
              </a:tr>
              <a:tr h="0">
                <a:tc>
                  <a:txBody>
                    <a:bodyPr/>
                    <a:lstStyle/>
                    <a:p>
                      <a:pPr algn="l" fontAlgn="b"/>
                      <a:r>
                        <a:rPr lang="en-US" sz="2400" u="none" strike="noStrike">
                          <a:effectLst/>
                        </a:rPr>
                        <a:t>DJJ</a:t>
                      </a:r>
                      <a:endParaRPr lang="en-US" sz="24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l" fontAlgn="b"/>
                      <a:r>
                        <a:rPr lang="en-US" sz="2400" u="none" strike="noStrike">
                          <a:effectLst/>
                        </a:rPr>
                        <a:t>Heather</a:t>
                      </a:r>
                      <a:endParaRPr lang="en-US" sz="24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l" fontAlgn="b"/>
                      <a:r>
                        <a:rPr lang="en-US" sz="2400" u="none" strike="noStrike" dirty="0" err="1">
                          <a:effectLst/>
                        </a:rPr>
                        <a:t>Bowlds</a:t>
                      </a:r>
                      <a:endParaRPr lang="en-US" sz="24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val="4180761977"/>
                  </a:ext>
                </a:extLst>
              </a:tr>
              <a:tr h="385692">
                <a:tc>
                  <a:txBody>
                    <a:bodyPr/>
                    <a:lstStyle/>
                    <a:p>
                      <a:pPr algn="l" fontAlgn="b"/>
                      <a:r>
                        <a:rPr lang="en-US" sz="2400" u="none" strike="noStrike" dirty="0">
                          <a:effectLst/>
                        </a:rPr>
                        <a:t>CEO, SHIELDS for Families </a:t>
                      </a:r>
                      <a:r>
                        <a:rPr lang="en-US" sz="2400" u="none" strike="noStrike" dirty="0" err="1">
                          <a:effectLst/>
                        </a:rPr>
                        <a:t>Inc</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400" u="none" strike="noStrike">
                          <a:effectLst/>
                        </a:rPr>
                        <a:t>Kathy</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2400" u="none" strike="noStrike" dirty="0">
                          <a:effectLst/>
                        </a:rPr>
                        <a:t>Icenhower</a:t>
                      </a:r>
                      <a:endParaRPr lang="en-US" sz="24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338377277"/>
                  </a:ext>
                </a:extLst>
              </a:tr>
              <a:tr h="385692">
                <a:tc>
                  <a:txBody>
                    <a:bodyPr/>
                    <a:lstStyle/>
                    <a:p>
                      <a:pPr algn="l" fontAlgn="b"/>
                      <a:r>
                        <a:rPr lang="en-US" sz="2400" u="none" strike="noStrike">
                          <a:effectLst/>
                        </a:rPr>
                        <a:t>CA Child Welfare Indicators Project</a:t>
                      </a:r>
                      <a:endParaRPr lang="en-US" sz="24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l" fontAlgn="b"/>
                      <a:r>
                        <a:rPr lang="en-US" sz="2400" u="none" strike="noStrike">
                          <a:effectLst/>
                        </a:rPr>
                        <a:t>Daniel</a:t>
                      </a:r>
                      <a:endParaRPr lang="en-US" sz="24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l" fontAlgn="b"/>
                      <a:r>
                        <a:rPr lang="en-US" sz="2400" u="none" strike="noStrike" dirty="0">
                          <a:effectLst/>
                        </a:rPr>
                        <a:t>Webster</a:t>
                      </a:r>
                      <a:endParaRPr lang="en-US" sz="24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val="2225472788"/>
                  </a:ext>
                </a:extLst>
              </a:tr>
              <a:tr h="396871">
                <a:tc>
                  <a:txBody>
                    <a:bodyPr/>
                    <a:lstStyle/>
                    <a:p>
                      <a:pPr algn="l" fontAlgn="b"/>
                      <a:r>
                        <a:rPr lang="en-US" sz="2400" u="none" strike="noStrike" dirty="0">
                          <a:effectLst/>
                        </a:rPr>
                        <a:t>CA Alliance of Child and Family Services</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400" u="none" strike="noStrike">
                          <a:effectLst/>
                        </a:rPr>
                        <a:t>Chris</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2400" u="none" strike="noStrike">
                          <a:effectLst/>
                        </a:rPr>
                        <a:t>Stoner-Mertz</a:t>
                      </a:r>
                      <a:endParaRPr lang="en-US" sz="2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80210371"/>
                  </a:ext>
                </a:extLst>
              </a:tr>
              <a:tr h="385692">
                <a:tc>
                  <a:txBody>
                    <a:bodyPr/>
                    <a:lstStyle/>
                    <a:p>
                      <a:pPr algn="l" fontAlgn="b"/>
                      <a:r>
                        <a:rPr lang="en-US" sz="2400" u="none" strike="noStrike">
                          <a:effectLst/>
                        </a:rPr>
                        <a:t>CWDA</a:t>
                      </a:r>
                      <a:endParaRPr lang="en-US" sz="24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l" fontAlgn="b"/>
                      <a:r>
                        <a:rPr lang="en-US" sz="2400" u="none" strike="noStrike">
                          <a:effectLst/>
                        </a:rPr>
                        <a:t>Frank</a:t>
                      </a:r>
                      <a:endParaRPr lang="en-US" sz="24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l" fontAlgn="b"/>
                      <a:r>
                        <a:rPr lang="en-US" sz="2400" u="none" strike="noStrike" dirty="0">
                          <a:effectLst/>
                        </a:rPr>
                        <a:t>Mecca</a:t>
                      </a:r>
                      <a:endParaRPr lang="en-US" sz="24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val="2703134919"/>
                  </a:ext>
                </a:extLst>
              </a:tr>
              <a:tr h="385692">
                <a:tc>
                  <a:txBody>
                    <a:bodyPr/>
                    <a:lstStyle/>
                    <a:p>
                      <a:pPr algn="l" fontAlgn="b"/>
                      <a:r>
                        <a:rPr lang="en-US" sz="2400" u="none" strike="noStrike">
                          <a:effectLst/>
                        </a:rPr>
                        <a:t>CA Coalition for Youth</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2400" u="none" strike="noStrike">
                          <a:effectLst/>
                        </a:rPr>
                        <a:t>Jevon</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2400" u="none" strike="noStrike">
                          <a:effectLst/>
                        </a:rPr>
                        <a:t>Wilkes</a:t>
                      </a:r>
                      <a:endParaRPr lang="en-US" sz="2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244883471"/>
                  </a:ext>
                </a:extLst>
              </a:tr>
              <a:tr h="385692">
                <a:tc>
                  <a:txBody>
                    <a:bodyPr/>
                    <a:lstStyle/>
                    <a:p>
                      <a:pPr algn="l" fontAlgn="b"/>
                      <a:r>
                        <a:rPr lang="en-US" sz="2400" u="none" strike="noStrike">
                          <a:effectLst/>
                        </a:rPr>
                        <a:t>Former Foster Youth</a:t>
                      </a:r>
                      <a:endParaRPr lang="en-US" sz="24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l" fontAlgn="b"/>
                      <a:r>
                        <a:rPr lang="en-US" sz="2400" u="none" strike="noStrike">
                          <a:effectLst/>
                        </a:rPr>
                        <a:t>Vaneshia</a:t>
                      </a:r>
                      <a:endParaRPr lang="en-US" sz="24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l" fontAlgn="b"/>
                      <a:r>
                        <a:rPr lang="en-US" sz="2400" u="none" strike="noStrike" dirty="0">
                          <a:effectLst/>
                        </a:rPr>
                        <a:t>Reed</a:t>
                      </a:r>
                      <a:endParaRPr lang="en-US" sz="24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val="3432217604"/>
                  </a:ext>
                </a:extLst>
              </a:tr>
              <a:tr h="385692">
                <a:tc>
                  <a:txBody>
                    <a:bodyPr/>
                    <a:lstStyle/>
                    <a:p>
                      <a:pPr algn="l" fontAlgn="b"/>
                      <a:r>
                        <a:rPr lang="en-US" sz="2400" u="none" strike="noStrike">
                          <a:effectLst/>
                        </a:rPr>
                        <a:t>Casey Family Programs</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2400" u="none" strike="noStrike">
                          <a:effectLst/>
                        </a:rPr>
                        <a:t>Dana</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2400" u="none" strike="noStrike">
                          <a:effectLst/>
                        </a:rPr>
                        <a:t>Blackwell</a:t>
                      </a:r>
                      <a:endParaRPr lang="en-US" sz="2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011783029"/>
                  </a:ext>
                </a:extLst>
              </a:tr>
              <a:tr h="373778">
                <a:tc>
                  <a:txBody>
                    <a:bodyPr/>
                    <a:lstStyle/>
                    <a:p>
                      <a:pPr algn="l" fontAlgn="b"/>
                      <a:r>
                        <a:rPr lang="en-US" sz="2400" u="none" strike="noStrike">
                          <a:effectLst/>
                        </a:rPr>
                        <a:t>Director, Department of Social Services</a:t>
                      </a:r>
                      <a:endParaRPr lang="en-US" sz="24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l" fontAlgn="b"/>
                      <a:r>
                        <a:rPr lang="en-US" sz="2400" u="none" strike="noStrike">
                          <a:effectLst/>
                        </a:rPr>
                        <a:t>Kim</a:t>
                      </a:r>
                      <a:endParaRPr lang="en-US" sz="24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l" fontAlgn="b"/>
                      <a:r>
                        <a:rPr lang="en-US" sz="2400" u="none" strike="noStrike" dirty="0">
                          <a:effectLst/>
                        </a:rPr>
                        <a:t>Johnson</a:t>
                      </a:r>
                      <a:endParaRPr lang="en-US" sz="24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val="391710051"/>
                  </a:ext>
                </a:extLst>
              </a:tr>
            </a:tbl>
          </a:graphicData>
        </a:graphic>
      </p:graphicFrame>
      <p:sp>
        <p:nvSpPr>
          <p:cNvPr id="2" name="Title 1"/>
          <p:cNvSpPr>
            <a:spLocks noGrp="1"/>
          </p:cNvSpPr>
          <p:nvPr>
            <p:ph type="title"/>
          </p:nvPr>
        </p:nvSpPr>
        <p:spPr/>
        <p:txBody>
          <a:bodyPr/>
          <a:lstStyle/>
          <a:p>
            <a:r>
              <a:rPr lang="en-US" dirty="0" smtClean="0"/>
              <a:t>Steering Committee </a:t>
            </a:r>
            <a:endParaRPr lang="en-US" dirty="0"/>
          </a:p>
        </p:txBody>
      </p:sp>
    </p:spTree>
    <p:extLst>
      <p:ext uri="{BB962C8B-B14F-4D97-AF65-F5344CB8AC3E}">
        <p14:creationId xmlns:p14="http://schemas.microsoft.com/office/powerpoint/2010/main" val="54343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95113" y="1884784"/>
            <a:ext cx="10363826" cy="3209730"/>
          </a:xfrm>
        </p:spPr>
        <p:txBody>
          <a:bodyPr>
            <a:normAutofit/>
          </a:bodyPr>
          <a:lstStyle/>
          <a:p>
            <a:pPr marL="0" indent="0" algn="ctr">
              <a:buNone/>
            </a:pPr>
            <a:r>
              <a:rPr lang="en-US" sz="2800" b="1" dirty="0"/>
              <a:t>Given new committee </a:t>
            </a:r>
            <a:r>
              <a:rPr lang="en-US" sz="2800" b="1" dirty="0" smtClean="0"/>
              <a:t>progress and structure, </a:t>
            </a:r>
            <a:r>
              <a:rPr lang="en-US" sz="2800" b="1" dirty="0"/>
              <a:t>and our June dialogue</a:t>
            </a:r>
            <a:r>
              <a:rPr lang="mr-IN" sz="2800" b="1" dirty="0"/>
              <a:t>…</a:t>
            </a:r>
            <a:endParaRPr lang="en-US" sz="2800" b="1" dirty="0"/>
          </a:p>
          <a:p>
            <a:pPr marL="514350" indent="-514350" algn="ctr">
              <a:buFont typeface="+mj-lt"/>
              <a:buAutoNum type="arabicPeriod"/>
            </a:pPr>
            <a:r>
              <a:rPr lang="en-US" sz="2800" u="sng" dirty="0">
                <a:solidFill>
                  <a:srgbClr val="002060"/>
                </a:solidFill>
              </a:rPr>
              <a:t>W</a:t>
            </a:r>
            <a:r>
              <a:rPr lang="en-US" sz="2800" u="sng" dirty="0" smtClean="0">
                <a:solidFill>
                  <a:srgbClr val="002060"/>
                </a:solidFill>
              </a:rPr>
              <a:t>hat </a:t>
            </a:r>
            <a:r>
              <a:rPr lang="en-US" sz="2800" u="sng" dirty="0">
                <a:solidFill>
                  <a:srgbClr val="002060"/>
                </a:solidFill>
              </a:rPr>
              <a:t>are council/committee’s </a:t>
            </a:r>
            <a:r>
              <a:rPr lang="en-US" sz="2800" u="sng" dirty="0" smtClean="0">
                <a:solidFill>
                  <a:srgbClr val="002060"/>
                </a:solidFill>
              </a:rPr>
              <a:t>immediate needs?</a:t>
            </a:r>
          </a:p>
          <a:p>
            <a:pPr marL="457200" indent="-457200" algn="ctr" fontAlgn="base">
              <a:buFont typeface="+mj-lt"/>
              <a:buAutoNum type="arabicPeriod"/>
            </a:pPr>
            <a:r>
              <a:rPr lang="en-US" sz="2800" u="sng" dirty="0">
                <a:solidFill>
                  <a:srgbClr val="002060"/>
                </a:solidFill>
              </a:rPr>
              <a:t>What might/should CWC focus on in the next 36 months? </a:t>
            </a:r>
          </a:p>
        </p:txBody>
      </p:sp>
      <p:sp>
        <p:nvSpPr>
          <p:cNvPr id="5" name="Title 1"/>
          <p:cNvSpPr>
            <a:spLocks noGrp="1"/>
          </p:cNvSpPr>
          <p:nvPr>
            <p:ph type="title"/>
          </p:nvPr>
        </p:nvSpPr>
        <p:spPr>
          <a:xfrm>
            <a:off x="895113" y="842453"/>
            <a:ext cx="10364451" cy="1042331"/>
          </a:xfrm>
        </p:spPr>
        <p:txBody>
          <a:bodyPr/>
          <a:lstStyle/>
          <a:p>
            <a:r>
              <a:rPr lang="en-US" b="1" i="1" dirty="0" smtClean="0">
                <a:solidFill>
                  <a:srgbClr val="C00000"/>
                </a:solidFill>
              </a:rPr>
              <a:t>Two conversations for Today</a:t>
            </a:r>
            <a:r>
              <a:rPr lang="mr-IN" b="1" i="1" dirty="0" smtClean="0">
                <a:solidFill>
                  <a:srgbClr val="C00000"/>
                </a:solidFill>
              </a:rPr>
              <a:t>…</a:t>
            </a:r>
            <a:endParaRPr lang="en-US" b="1" i="1" dirty="0">
              <a:solidFill>
                <a:srgbClr val="C00000"/>
              </a:solidFill>
            </a:endParaRPr>
          </a:p>
        </p:txBody>
      </p:sp>
    </p:spTree>
    <p:extLst>
      <p:ext uri="{BB962C8B-B14F-4D97-AF65-F5344CB8AC3E}">
        <p14:creationId xmlns:p14="http://schemas.microsoft.com/office/powerpoint/2010/main" val="20207841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98789" y="2133022"/>
            <a:ext cx="10786814" cy="3034401"/>
          </a:xfrm>
        </p:spPr>
        <p:txBody>
          <a:bodyPr>
            <a:normAutofit/>
          </a:bodyPr>
          <a:lstStyle/>
          <a:p>
            <a:pPr lvl="1"/>
            <a:r>
              <a:rPr lang="en-US" sz="3000" dirty="0" smtClean="0"/>
              <a:t>Support </a:t>
            </a:r>
            <a:r>
              <a:rPr lang="en-US" sz="3000" dirty="0"/>
              <a:t>for agency and Judicial Council to </a:t>
            </a:r>
            <a:r>
              <a:rPr lang="en-US" sz="3000" dirty="0" smtClean="0"/>
              <a:t>deliver meaningful plans and actions</a:t>
            </a:r>
            <a:endParaRPr lang="en-US" sz="3000" dirty="0"/>
          </a:p>
          <a:p>
            <a:pPr lvl="1"/>
            <a:r>
              <a:rPr lang="en-US" sz="3000" dirty="0"/>
              <a:t>Support for </a:t>
            </a:r>
            <a:r>
              <a:rPr lang="en-US" sz="3000" dirty="0" smtClean="0"/>
              <a:t>Comm. Chairs and the Steering </a:t>
            </a:r>
            <a:r>
              <a:rPr lang="en-US" sz="3000" dirty="0"/>
              <a:t>Committee</a:t>
            </a:r>
          </a:p>
          <a:p>
            <a:pPr lvl="1"/>
            <a:r>
              <a:rPr lang="en-US" sz="3000" dirty="0"/>
              <a:t>Clear articulation of structure and process to members</a:t>
            </a:r>
          </a:p>
          <a:p>
            <a:pPr lvl="1"/>
            <a:r>
              <a:rPr lang="en-US" sz="3000" dirty="0"/>
              <a:t>Firm accountabilities for </a:t>
            </a:r>
            <a:r>
              <a:rPr lang="en-US" sz="3000" dirty="0" smtClean="0"/>
              <a:t>Council members</a:t>
            </a:r>
            <a:endParaRPr lang="en-US" sz="3000" dirty="0"/>
          </a:p>
          <a:p>
            <a:endParaRPr lang="en-US" dirty="0"/>
          </a:p>
        </p:txBody>
      </p:sp>
      <p:sp>
        <p:nvSpPr>
          <p:cNvPr id="4" name="Title 1"/>
          <p:cNvSpPr>
            <a:spLocks noGrp="1"/>
          </p:cNvSpPr>
          <p:nvPr>
            <p:ph type="title"/>
          </p:nvPr>
        </p:nvSpPr>
        <p:spPr>
          <a:xfrm>
            <a:off x="-223909" y="1550084"/>
            <a:ext cx="11943158" cy="582938"/>
          </a:xfrm>
        </p:spPr>
        <p:txBody>
          <a:bodyPr>
            <a:normAutofit/>
          </a:bodyPr>
          <a:lstStyle/>
          <a:p>
            <a:pPr algn="ctr"/>
            <a:r>
              <a:rPr lang="en-US" sz="3000" b="1" dirty="0" smtClean="0"/>
              <a:t>1. </a:t>
            </a:r>
            <a:r>
              <a:rPr lang="en-US" sz="3000" b="1" u="sng" dirty="0" smtClean="0">
                <a:solidFill>
                  <a:schemeClr val="accent2">
                    <a:lumMod val="75000"/>
                  </a:schemeClr>
                </a:solidFill>
              </a:rPr>
              <a:t>What are the council/committee’s most immediate needs?</a:t>
            </a:r>
            <a:endParaRPr lang="en-US" sz="3000" b="1" u="sng" dirty="0">
              <a:solidFill>
                <a:schemeClr val="accent2">
                  <a:lumMod val="75000"/>
                </a:schemeClr>
              </a:solidFill>
            </a:endParaRPr>
          </a:p>
        </p:txBody>
      </p:sp>
    </p:spTree>
    <p:extLst>
      <p:ext uri="{BB962C8B-B14F-4D97-AF65-F5344CB8AC3E}">
        <p14:creationId xmlns:p14="http://schemas.microsoft.com/office/powerpoint/2010/main" val="17191431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83145" y="2870945"/>
            <a:ext cx="10363826" cy="3424107"/>
          </a:xfrm>
        </p:spPr>
        <p:txBody>
          <a:bodyPr>
            <a:normAutofit/>
          </a:bodyPr>
          <a:lstStyle/>
          <a:p>
            <a:pPr marL="0" indent="0" algn="ctr">
              <a:buNone/>
            </a:pPr>
            <a:r>
              <a:rPr lang="en-US" sz="2800" i="1" u="sng" dirty="0">
                <a:solidFill>
                  <a:srgbClr val="C00000"/>
                </a:solidFill>
              </a:rPr>
              <a:t>2. What might/should Council focus on in the next 36 months? </a:t>
            </a:r>
            <a:endParaRPr lang="en-US" sz="2800" i="1" u="sng" dirty="0" smtClean="0">
              <a:solidFill>
                <a:srgbClr val="C00000"/>
              </a:solidFill>
            </a:endParaRPr>
          </a:p>
          <a:p>
            <a:pPr marL="0" indent="0" algn="ctr">
              <a:buNone/>
            </a:pPr>
            <a:r>
              <a:rPr lang="en-US" sz="2800" dirty="0" smtClean="0">
                <a:solidFill>
                  <a:srgbClr val="002060"/>
                </a:solidFill>
              </a:rPr>
              <a:t>How </a:t>
            </a:r>
            <a:r>
              <a:rPr lang="en-US" sz="2800" dirty="0">
                <a:solidFill>
                  <a:srgbClr val="002060"/>
                </a:solidFill>
              </a:rPr>
              <a:t>can the </a:t>
            </a:r>
            <a:r>
              <a:rPr lang="en-US" sz="2800" dirty="0" smtClean="0">
                <a:solidFill>
                  <a:srgbClr val="002060"/>
                </a:solidFill>
              </a:rPr>
              <a:t>committees </a:t>
            </a:r>
            <a:r>
              <a:rPr lang="en-US" sz="2800" dirty="0">
                <a:solidFill>
                  <a:srgbClr val="002060"/>
                </a:solidFill>
              </a:rPr>
              <a:t>best embrace these and/or others priorities in 2020-2021</a:t>
            </a:r>
            <a:r>
              <a:rPr lang="en-US" sz="2800" dirty="0" smtClean="0">
                <a:solidFill>
                  <a:srgbClr val="002060"/>
                </a:solidFill>
              </a:rPr>
              <a:t>?</a:t>
            </a:r>
            <a:endParaRPr lang="en-US" sz="2800" dirty="0">
              <a:solidFill>
                <a:srgbClr val="002060"/>
              </a:solidFill>
            </a:endParaRPr>
          </a:p>
          <a:p>
            <a:pPr marL="0" indent="0" algn="ctr">
              <a:buNone/>
            </a:pPr>
            <a:endParaRPr lang="en-US" sz="2800" i="1" u="sng" dirty="0">
              <a:solidFill>
                <a:srgbClr val="C00000"/>
              </a:solidFill>
            </a:endParaRPr>
          </a:p>
        </p:txBody>
      </p:sp>
      <p:sp>
        <p:nvSpPr>
          <p:cNvPr id="2" name="Title 1"/>
          <p:cNvSpPr>
            <a:spLocks noGrp="1"/>
          </p:cNvSpPr>
          <p:nvPr>
            <p:ph type="title"/>
          </p:nvPr>
        </p:nvSpPr>
        <p:spPr>
          <a:xfrm>
            <a:off x="1119048" y="1274768"/>
            <a:ext cx="10364451" cy="1596177"/>
          </a:xfrm>
        </p:spPr>
        <p:txBody>
          <a:bodyPr/>
          <a:lstStyle/>
          <a:p>
            <a:r>
              <a:rPr lang="en-US" dirty="0" smtClean="0"/>
              <a:t>If Structure and Organization and Needs are acceptable</a:t>
            </a:r>
            <a:r>
              <a:rPr lang="mr-IN" dirty="0" smtClean="0"/>
              <a:t>…</a:t>
            </a:r>
            <a:r>
              <a:rPr lang="en-US" dirty="0" smtClean="0"/>
              <a:t>.</a:t>
            </a:r>
            <a:endParaRPr lang="en-US" dirty="0"/>
          </a:p>
        </p:txBody>
      </p:sp>
    </p:spTree>
    <p:extLst>
      <p:ext uri="{BB962C8B-B14F-4D97-AF65-F5344CB8AC3E}">
        <p14:creationId xmlns:p14="http://schemas.microsoft.com/office/powerpoint/2010/main" val="150236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3"/>
          </p:nvPr>
        </p:nvSpPr>
        <p:spPr>
          <a:xfrm>
            <a:off x="913774" y="1324947"/>
            <a:ext cx="10495080" cy="4739951"/>
          </a:xfrm>
        </p:spPr>
        <p:txBody>
          <a:bodyPr>
            <a:noAutofit/>
          </a:bodyPr>
          <a:lstStyle/>
          <a:p>
            <a:pPr marL="457200" indent="-457200">
              <a:buFont typeface="+mj-lt"/>
              <a:buAutoNum type="arabicPeriod"/>
            </a:pPr>
            <a:r>
              <a:rPr lang="en-US" sz="2700" b="1" i="1" dirty="0" smtClean="0"/>
              <a:t>Collaboration</a:t>
            </a:r>
          </a:p>
          <a:p>
            <a:pPr marL="457200" indent="-457200">
              <a:buFont typeface="+mj-lt"/>
              <a:buAutoNum type="arabicPeriod"/>
            </a:pPr>
            <a:r>
              <a:rPr lang="en-US" sz="2700" b="1" i="1" dirty="0" smtClean="0"/>
              <a:t>Shared Accountability</a:t>
            </a:r>
          </a:p>
          <a:p>
            <a:pPr marL="457200" indent="-457200">
              <a:buFont typeface="+mj-lt"/>
              <a:buAutoNum type="arabicPeriod"/>
            </a:pPr>
            <a:r>
              <a:rPr lang="en-US" sz="2700" b="1" i="1" dirty="0" smtClean="0"/>
              <a:t>Engagement with youth and Family</a:t>
            </a:r>
          </a:p>
          <a:p>
            <a:pPr marL="457200" indent="-457200">
              <a:buFont typeface="+mj-lt"/>
              <a:buAutoNum type="arabicPeriod"/>
            </a:pPr>
            <a:r>
              <a:rPr lang="en-US" sz="2700" b="1" i="1" dirty="0" smtClean="0"/>
              <a:t>Shared Data</a:t>
            </a:r>
          </a:p>
          <a:p>
            <a:pPr marL="457200" indent="-457200">
              <a:buFont typeface="+mj-lt"/>
              <a:buAutoNum type="arabicPeriod"/>
            </a:pPr>
            <a:r>
              <a:rPr lang="en-US" sz="2700" b="1" i="1" dirty="0" smtClean="0"/>
              <a:t>Shared, Flexible Funding of programs</a:t>
            </a:r>
          </a:p>
          <a:p>
            <a:pPr marL="457200" indent="-457200">
              <a:buFont typeface="+mj-lt"/>
              <a:buAutoNum type="arabicPeriod"/>
            </a:pPr>
            <a:r>
              <a:rPr lang="en-US" sz="2700" b="1" i="1" dirty="0" smtClean="0"/>
              <a:t>Use of Best and Promising Practices</a:t>
            </a:r>
          </a:p>
          <a:p>
            <a:pPr marL="457200" indent="-457200">
              <a:buFont typeface="+mj-lt"/>
              <a:buAutoNum type="arabicPeriod"/>
            </a:pPr>
            <a:r>
              <a:rPr lang="en-US" sz="2700" b="1" i="1" dirty="0" smtClean="0"/>
              <a:t>Fairness and equity </a:t>
            </a:r>
            <a:endParaRPr lang="en-US" sz="2700" b="1" i="1" dirty="0"/>
          </a:p>
          <a:p>
            <a:pPr marL="457200" indent="-457200">
              <a:buFont typeface="+mj-lt"/>
              <a:buAutoNum type="arabicPeriod"/>
            </a:pPr>
            <a:endParaRPr lang="en-US" sz="2700" b="1" i="1" dirty="0" smtClean="0"/>
          </a:p>
          <a:p>
            <a:pPr marL="457200" indent="-457200">
              <a:buFont typeface="+mj-lt"/>
              <a:buAutoNum type="arabicPeriod"/>
            </a:pPr>
            <a:endParaRPr lang="en-US" sz="2700" dirty="0"/>
          </a:p>
        </p:txBody>
      </p:sp>
      <p:sp>
        <p:nvSpPr>
          <p:cNvPr id="8" name="Title 7"/>
          <p:cNvSpPr>
            <a:spLocks noGrp="1"/>
          </p:cNvSpPr>
          <p:nvPr>
            <p:ph type="title"/>
          </p:nvPr>
        </p:nvSpPr>
        <p:spPr>
          <a:xfrm>
            <a:off x="1044403" y="282615"/>
            <a:ext cx="10364451" cy="874381"/>
          </a:xfrm>
        </p:spPr>
        <p:txBody>
          <a:bodyPr/>
          <a:lstStyle/>
          <a:p>
            <a:r>
              <a:rPr lang="en-US" dirty="0" smtClean="0"/>
              <a:t>Council Priorities (16/17)</a:t>
            </a:r>
            <a:endParaRPr lang="en-US" dirty="0"/>
          </a:p>
        </p:txBody>
      </p:sp>
    </p:spTree>
    <p:extLst>
      <p:ext uri="{BB962C8B-B14F-4D97-AF65-F5344CB8AC3E}">
        <p14:creationId xmlns:p14="http://schemas.microsoft.com/office/powerpoint/2010/main" val="2954919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1156997"/>
            <a:ext cx="10693508" cy="5299787"/>
          </a:xfrm>
        </p:spPr>
        <p:txBody>
          <a:bodyPr>
            <a:normAutofit lnSpcReduction="10000"/>
          </a:bodyPr>
          <a:lstStyle/>
          <a:p>
            <a:pPr lvl="1" fontAlgn="base"/>
            <a:r>
              <a:rPr lang="en-US" sz="2800" dirty="0" smtClean="0">
                <a:solidFill>
                  <a:srgbClr val="C00000"/>
                </a:solidFill>
              </a:rPr>
              <a:t>Continuum </a:t>
            </a:r>
            <a:r>
              <a:rPr lang="en-US" sz="2800" dirty="0">
                <a:solidFill>
                  <a:srgbClr val="C00000"/>
                </a:solidFill>
              </a:rPr>
              <a:t>of </a:t>
            </a:r>
            <a:r>
              <a:rPr lang="en-US" sz="2800" dirty="0" smtClean="0">
                <a:solidFill>
                  <a:srgbClr val="C00000"/>
                </a:solidFill>
              </a:rPr>
              <a:t>Care Reform efforts</a:t>
            </a:r>
          </a:p>
          <a:p>
            <a:pPr lvl="1" fontAlgn="base"/>
            <a:r>
              <a:rPr lang="en-US" sz="2800" dirty="0" smtClean="0">
                <a:solidFill>
                  <a:srgbClr val="C00000"/>
                </a:solidFill>
              </a:rPr>
              <a:t>AB 2083/System </a:t>
            </a:r>
            <a:r>
              <a:rPr lang="en-US" sz="2800" dirty="0">
                <a:solidFill>
                  <a:srgbClr val="C00000"/>
                </a:solidFill>
              </a:rPr>
              <a:t>of </a:t>
            </a:r>
            <a:r>
              <a:rPr lang="en-US" sz="2800" dirty="0" smtClean="0">
                <a:solidFill>
                  <a:srgbClr val="C00000"/>
                </a:solidFill>
              </a:rPr>
              <a:t>Care work</a:t>
            </a:r>
            <a:endParaRPr lang="en-US" sz="2800" dirty="0">
              <a:solidFill>
                <a:srgbClr val="C00000"/>
              </a:solidFill>
            </a:endParaRPr>
          </a:p>
          <a:p>
            <a:pPr lvl="1" fontAlgn="base"/>
            <a:r>
              <a:rPr lang="en-US" sz="2800" dirty="0" smtClean="0">
                <a:solidFill>
                  <a:srgbClr val="C00000"/>
                </a:solidFill>
              </a:rPr>
              <a:t>Families </a:t>
            </a:r>
            <a:r>
              <a:rPr lang="en-US" sz="2800" dirty="0">
                <a:solidFill>
                  <a:srgbClr val="C00000"/>
                </a:solidFill>
              </a:rPr>
              <a:t>First Prevention Services Act </a:t>
            </a:r>
            <a:r>
              <a:rPr lang="en-US" sz="2800" dirty="0" err="1" smtClean="0">
                <a:solidFill>
                  <a:srgbClr val="C00000"/>
                </a:solidFill>
              </a:rPr>
              <a:t>Impementation</a:t>
            </a:r>
            <a:endParaRPr lang="en-US" sz="2800" dirty="0" smtClean="0">
              <a:solidFill>
                <a:srgbClr val="C00000"/>
              </a:solidFill>
            </a:endParaRPr>
          </a:p>
          <a:p>
            <a:pPr lvl="1" fontAlgn="base"/>
            <a:r>
              <a:rPr lang="en-US" sz="2800" dirty="0" smtClean="0">
                <a:solidFill>
                  <a:srgbClr val="C00000"/>
                </a:solidFill>
              </a:rPr>
              <a:t>Juvenile </a:t>
            </a:r>
            <a:r>
              <a:rPr lang="en-US" sz="2800" dirty="0">
                <a:solidFill>
                  <a:srgbClr val="C00000"/>
                </a:solidFill>
              </a:rPr>
              <a:t>Justice </a:t>
            </a:r>
            <a:r>
              <a:rPr lang="en-US" sz="2800" smtClean="0">
                <a:solidFill>
                  <a:srgbClr val="C00000"/>
                </a:solidFill>
              </a:rPr>
              <a:t>Reforms </a:t>
            </a:r>
            <a:endParaRPr lang="en-US" sz="2800" dirty="0" smtClean="0">
              <a:solidFill>
                <a:srgbClr val="C00000"/>
              </a:solidFill>
            </a:endParaRPr>
          </a:p>
          <a:p>
            <a:pPr lvl="1" fontAlgn="base"/>
            <a:r>
              <a:rPr lang="en-US" sz="2800" dirty="0" smtClean="0">
                <a:solidFill>
                  <a:srgbClr val="C00000"/>
                </a:solidFill>
              </a:rPr>
              <a:t>Transition of Juvenile Justice Oversight</a:t>
            </a:r>
            <a:endParaRPr lang="en-US" sz="2800" dirty="0">
              <a:solidFill>
                <a:srgbClr val="C00000"/>
              </a:solidFill>
            </a:endParaRPr>
          </a:p>
          <a:p>
            <a:pPr lvl="1" fontAlgn="base"/>
            <a:r>
              <a:rPr lang="en-US" sz="2800" dirty="0" smtClean="0">
                <a:solidFill>
                  <a:srgbClr val="C00000"/>
                </a:solidFill>
              </a:rPr>
              <a:t>Use of Mental Health Waivers/Cal Aim</a:t>
            </a:r>
            <a:endParaRPr lang="en-US" sz="2800" dirty="0">
              <a:solidFill>
                <a:srgbClr val="C00000"/>
              </a:solidFill>
            </a:endParaRPr>
          </a:p>
          <a:p>
            <a:pPr lvl="1" fontAlgn="base"/>
            <a:r>
              <a:rPr lang="en-US" sz="2800" dirty="0" smtClean="0">
                <a:solidFill>
                  <a:srgbClr val="C00000"/>
                </a:solidFill>
              </a:rPr>
              <a:t>Homelessness</a:t>
            </a:r>
          </a:p>
          <a:p>
            <a:pPr lvl="1" fontAlgn="base"/>
            <a:r>
              <a:rPr lang="en-US" sz="2800" dirty="0" smtClean="0">
                <a:solidFill>
                  <a:srgbClr val="C00000"/>
                </a:solidFill>
              </a:rPr>
              <a:t>Public-Private </a:t>
            </a:r>
            <a:r>
              <a:rPr lang="en-US" sz="2800" dirty="0">
                <a:solidFill>
                  <a:srgbClr val="C00000"/>
                </a:solidFill>
              </a:rPr>
              <a:t>Partnerships </a:t>
            </a:r>
            <a:endParaRPr lang="en-US" sz="2800" dirty="0" smtClean="0">
              <a:solidFill>
                <a:srgbClr val="C00000"/>
              </a:solidFill>
            </a:endParaRPr>
          </a:p>
          <a:p>
            <a:pPr lvl="1" fontAlgn="base"/>
            <a:r>
              <a:rPr lang="en-US" sz="2800" dirty="0" smtClean="0">
                <a:solidFill>
                  <a:srgbClr val="C00000"/>
                </a:solidFill>
              </a:rPr>
              <a:t>CWS-CARES Installation</a:t>
            </a:r>
          </a:p>
          <a:p>
            <a:pPr marL="457200" lvl="1" indent="0" algn="ctr" fontAlgn="base">
              <a:buNone/>
            </a:pPr>
            <a:r>
              <a:rPr lang="en-US" sz="2800" b="1" i="1" u="sng" dirty="0" smtClean="0"/>
              <a:t>What are large, multi-system topics that are missing?</a:t>
            </a:r>
            <a:endParaRPr lang="en-US" sz="2800" b="1" i="1" u="sng" dirty="0"/>
          </a:p>
          <a:p>
            <a:pPr lvl="1" fontAlgn="base"/>
            <a:endParaRPr lang="en-US" sz="2800" dirty="0">
              <a:solidFill>
                <a:srgbClr val="C00000"/>
              </a:solidFill>
            </a:endParaRPr>
          </a:p>
        </p:txBody>
      </p:sp>
      <p:sp>
        <p:nvSpPr>
          <p:cNvPr id="2" name="Title 1"/>
          <p:cNvSpPr>
            <a:spLocks noGrp="1"/>
          </p:cNvSpPr>
          <p:nvPr>
            <p:ph type="title"/>
          </p:nvPr>
        </p:nvSpPr>
        <p:spPr>
          <a:xfrm>
            <a:off x="913774" y="133326"/>
            <a:ext cx="10364451" cy="1023671"/>
          </a:xfrm>
        </p:spPr>
        <p:txBody>
          <a:bodyPr>
            <a:normAutofit fontScale="90000"/>
          </a:bodyPr>
          <a:lstStyle/>
          <a:p>
            <a:r>
              <a:rPr lang="en-US" b="1" i="1" u="sng" dirty="0">
                <a:solidFill>
                  <a:srgbClr val="002060"/>
                </a:solidFill>
              </a:rPr>
              <a:t>2. What might/should Council focus on in the next 36 months?</a:t>
            </a:r>
            <a:endParaRPr lang="en-US" b="1" dirty="0">
              <a:solidFill>
                <a:srgbClr val="002060"/>
              </a:solidFill>
            </a:endParaRPr>
          </a:p>
        </p:txBody>
      </p:sp>
    </p:spTree>
    <p:extLst>
      <p:ext uri="{BB962C8B-B14F-4D97-AF65-F5344CB8AC3E}">
        <p14:creationId xmlns:p14="http://schemas.microsoft.com/office/powerpoint/2010/main" val="3448398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sz="2600" dirty="0"/>
              <a:t>Who else is missing from the council? </a:t>
            </a:r>
          </a:p>
          <a:p>
            <a:pPr lvl="0"/>
            <a:r>
              <a:rPr lang="en-US" sz="2600" dirty="0" smtClean="0"/>
              <a:t>Next Steps to complete annual Report to Legislature?</a:t>
            </a:r>
            <a:endParaRPr lang="en-US" sz="2600" dirty="0"/>
          </a:p>
          <a:p>
            <a:pPr lvl="0"/>
            <a:r>
              <a:rPr lang="en-US" sz="2600" dirty="0" smtClean="0"/>
              <a:t>Others? </a:t>
            </a:r>
            <a:endParaRPr lang="en-US" sz="2600" dirty="0"/>
          </a:p>
        </p:txBody>
      </p:sp>
      <p:sp>
        <p:nvSpPr>
          <p:cNvPr id="2" name="Title 1"/>
          <p:cNvSpPr>
            <a:spLocks noGrp="1"/>
          </p:cNvSpPr>
          <p:nvPr>
            <p:ph type="title"/>
          </p:nvPr>
        </p:nvSpPr>
        <p:spPr/>
        <p:txBody>
          <a:bodyPr/>
          <a:lstStyle/>
          <a:p>
            <a:r>
              <a:rPr lang="en-US" dirty="0" smtClean="0"/>
              <a:t>Other questions going forward-- </a:t>
            </a:r>
            <a:endParaRPr lang="en-US" dirty="0"/>
          </a:p>
        </p:txBody>
      </p:sp>
    </p:spTree>
    <p:extLst>
      <p:ext uri="{BB962C8B-B14F-4D97-AF65-F5344CB8AC3E}">
        <p14:creationId xmlns:p14="http://schemas.microsoft.com/office/powerpoint/2010/main" val="200752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4404" y="2111415"/>
            <a:ext cx="10364451" cy="1596177"/>
          </a:xfrm>
        </p:spPr>
        <p:txBody>
          <a:bodyPr/>
          <a:lstStyle/>
          <a:p>
            <a:r>
              <a:rPr lang="en-US" dirty="0" smtClean="0"/>
              <a:t>Final Reflections/Questions</a:t>
            </a:r>
            <a:endParaRPr lang="en-US" dirty="0"/>
          </a:p>
        </p:txBody>
      </p:sp>
    </p:spTree>
    <p:extLst>
      <p:ext uri="{BB962C8B-B14F-4D97-AF65-F5344CB8AC3E}">
        <p14:creationId xmlns:p14="http://schemas.microsoft.com/office/powerpoint/2010/main" val="1574417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97160" y="1548881"/>
            <a:ext cx="10756639" cy="4441955"/>
          </a:xfrm>
        </p:spPr>
        <p:txBody>
          <a:bodyPr>
            <a:noAutofit/>
          </a:bodyPr>
          <a:lstStyle/>
          <a:p>
            <a:pPr>
              <a:buFont typeface="Wingdings" charset="2"/>
              <a:buChar char="Ø"/>
            </a:pPr>
            <a:r>
              <a:rPr lang="en-US" sz="2800" dirty="0" smtClean="0"/>
              <a:t>Continuing the conversation begun in June toward shared </a:t>
            </a:r>
            <a:r>
              <a:rPr lang="en-US" sz="2800" i="1" dirty="0" smtClean="0"/>
              <a:t>understand</a:t>
            </a:r>
            <a:r>
              <a:rPr lang="en-US" sz="2800" dirty="0" smtClean="0"/>
              <a:t>ing and planning. </a:t>
            </a:r>
          </a:p>
          <a:p>
            <a:pPr>
              <a:buFont typeface="Wingdings" charset="2"/>
              <a:buChar char="Ø"/>
            </a:pPr>
            <a:r>
              <a:rPr lang="en-US" sz="2800" i="1" u="sng" dirty="0" smtClean="0"/>
              <a:t>Both Adaptive and Technical Thinking are needed.</a:t>
            </a:r>
          </a:p>
          <a:p>
            <a:pPr>
              <a:buFont typeface="Wingdings" charset="2"/>
              <a:buChar char="Ø"/>
            </a:pPr>
            <a:r>
              <a:rPr lang="en-US" sz="2800" dirty="0"/>
              <a:t>R</a:t>
            </a:r>
            <a:r>
              <a:rPr lang="en-US" sz="2800" dirty="0" smtClean="0"/>
              <a:t>equires an investment in group process, </a:t>
            </a:r>
            <a:r>
              <a:rPr lang="en-US" sz="2800" i="1" u="sng" dirty="0" smtClean="0"/>
              <a:t>which is hard for nearly all of us.  </a:t>
            </a:r>
          </a:p>
          <a:p>
            <a:pPr>
              <a:buFont typeface="Wingdings" charset="2"/>
              <a:buChar char="Ø"/>
            </a:pPr>
            <a:r>
              <a:rPr lang="en-US" sz="2800" dirty="0" smtClean="0"/>
              <a:t>Hope to begin to make clear direction</a:t>
            </a:r>
            <a:r>
              <a:rPr lang="mr-IN" sz="2800" dirty="0" smtClean="0"/>
              <a:t>…</a:t>
            </a:r>
            <a:r>
              <a:rPr lang="en-US" sz="2800" dirty="0" smtClean="0"/>
              <a:t>.but we </a:t>
            </a:r>
            <a:r>
              <a:rPr lang="en-US" sz="2800" dirty="0"/>
              <a:t>may or may not </a:t>
            </a:r>
            <a:r>
              <a:rPr lang="en-US" sz="2800" dirty="0" smtClean="0"/>
              <a:t>make </a:t>
            </a:r>
            <a:r>
              <a:rPr lang="en-US" sz="2800" u="sng" dirty="0" smtClean="0"/>
              <a:t>recommendations </a:t>
            </a:r>
            <a:r>
              <a:rPr lang="en-US" sz="2800" dirty="0"/>
              <a:t>or </a:t>
            </a:r>
            <a:r>
              <a:rPr lang="en-US" sz="2800" u="sng" dirty="0" smtClean="0"/>
              <a:t>decisions today</a:t>
            </a:r>
            <a:r>
              <a:rPr lang="en-US" sz="2800" dirty="0" smtClean="0"/>
              <a:t>. </a:t>
            </a:r>
            <a:endParaRPr lang="en-US" sz="2800" dirty="0"/>
          </a:p>
        </p:txBody>
      </p:sp>
      <p:sp>
        <p:nvSpPr>
          <p:cNvPr id="2" name="Title 1"/>
          <p:cNvSpPr>
            <a:spLocks noGrp="1"/>
          </p:cNvSpPr>
          <p:nvPr>
            <p:ph type="title"/>
          </p:nvPr>
        </p:nvSpPr>
        <p:spPr>
          <a:xfrm>
            <a:off x="1114424" y="365125"/>
            <a:ext cx="10239375" cy="1325563"/>
          </a:xfrm>
        </p:spPr>
        <p:txBody>
          <a:bodyPr/>
          <a:lstStyle/>
          <a:p>
            <a:r>
              <a:rPr lang="en-US" b="1" i="1" dirty="0" smtClean="0">
                <a:solidFill>
                  <a:schemeClr val="accent1"/>
                </a:solidFill>
              </a:rPr>
              <a:t>Some assumptions for the conversation</a:t>
            </a:r>
            <a:r>
              <a:rPr lang="mr-IN" b="1" i="1" dirty="0" smtClean="0">
                <a:solidFill>
                  <a:schemeClr val="accent1"/>
                </a:solidFill>
              </a:rPr>
              <a:t>…</a:t>
            </a:r>
            <a:endParaRPr lang="en-US" b="1" i="1" dirty="0">
              <a:solidFill>
                <a:schemeClr val="accent1"/>
              </a:solidFill>
            </a:endParaRPr>
          </a:p>
        </p:txBody>
      </p:sp>
    </p:spTree>
    <p:extLst>
      <p:ext uri="{BB962C8B-B14F-4D97-AF65-F5344CB8AC3E}">
        <p14:creationId xmlns:p14="http://schemas.microsoft.com/office/powerpoint/2010/main" val="1066979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38334" y="1557338"/>
            <a:ext cx="10375641" cy="4787478"/>
          </a:xfrm>
        </p:spPr>
        <p:txBody>
          <a:bodyPr>
            <a:noAutofit/>
          </a:bodyPr>
          <a:lstStyle/>
          <a:p>
            <a:r>
              <a:rPr lang="en-US" sz="2800" i="1" dirty="0" smtClean="0"/>
              <a:t>Council Established 2006</a:t>
            </a:r>
          </a:p>
          <a:p>
            <a:r>
              <a:rPr lang="en-US" sz="2800" i="1" dirty="0" smtClean="0"/>
              <a:t>“Advisory body to multiple departments and courts</a:t>
            </a:r>
            <a:r>
              <a:rPr lang="mr-IN" sz="2800" i="1" dirty="0" smtClean="0"/>
              <a:t>…</a:t>
            </a:r>
            <a:r>
              <a:rPr lang="en-US" sz="2800" i="1" dirty="0" smtClean="0"/>
              <a:t>”</a:t>
            </a:r>
          </a:p>
          <a:p>
            <a:r>
              <a:rPr lang="en-US" sz="2800" i="1" dirty="0" smtClean="0"/>
              <a:t>“Improving Collaboration and processes</a:t>
            </a:r>
            <a:r>
              <a:rPr lang="mr-IN" sz="2800" i="1" dirty="0" smtClean="0"/>
              <a:t>…</a:t>
            </a:r>
            <a:r>
              <a:rPr lang="en-US" sz="2800" i="1" dirty="0" smtClean="0"/>
              <a:t>”</a:t>
            </a:r>
          </a:p>
          <a:p>
            <a:r>
              <a:rPr lang="en-US" sz="2800" i="1" dirty="0" smtClean="0"/>
              <a:t>“monitoring and reporting</a:t>
            </a:r>
            <a:r>
              <a:rPr lang="mr-IN" sz="2800" i="1" dirty="0" smtClean="0"/>
              <a:t>…</a:t>
            </a:r>
            <a:r>
              <a:rPr lang="en-US" sz="2800" i="1" dirty="0" smtClean="0"/>
              <a:t>responsivity to needs of children/youth</a:t>
            </a:r>
            <a:r>
              <a:rPr lang="mr-IN" sz="2800" i="1" dirty="0" smtClean="0"/>
              <a:t>…</a:t>
            </a:r>
            <a:r>
              <a:rPr lang="en-US" sz="2800" i="1" dirty="0" smtClean="0"/>
              <a:t>”</a:t>
            </a:r>
          </a:p>
          <a:p>
            <a:r>
              <a:rPr lang="en-US" sz="2800" i="1" dirty="0" smtClean="0"/>
              <a:t>Issue advisory reports at its discretion and report annually to legislature, Governor and public.</a:t>
            </a:r>
          </a:p>
        </p:txBody>
      </p:sp>
      <p:sp>
        <p:nvSpPr>
          <p:cNvPr id="2" name="Title 1"/>
          <p:cNvSpPr>
            <a:spLocks noGrp="1"/>
          </p:cNvSpPr>
          <p:nvPr>
            <p:ph type="title"/>
          </p:nvPr>
        </p:nvSpPr>
        <p:spPr>
          <a:xfrm>
            <a:off x="913774" y="431904"/>
            <a:ext cx="10364451" cy="769575"/>
          </a:xfrm>
        </p:spPr>
        <p:txBody>
          <a:bodyPr/>
          <a:lstStyle/>
          <a:p>
            <a:pPr algn="ctr"/>
            <a:r>
              <a:rPr lang="en-US" b="1" i="1" dirty="0" smtClean="0">
                <a:solidFill>
                  <a:schemeClr val="accent1"/>
                </a:solidFill>
              </a:rPr>
              <a:t>A Little History (for welcome newbies)</a:t>
            </a:r>
            <a:endParaRPr lang="en-US" b="1" i="1" dirty="0">
              <a:solidFill>
                <a:schemeClr val="accent1"/>
              </a:solidFill>
            </a:endParaRPr>
          </a:p>
        </p:txBody>
      </p:sp>
    </p:spTree>
    <p:extLst>
      <p:ext uri="{BB962C8B-B14F-4D97-AF65-F5344CB8AC3E}">
        <p14:creationId xmlns:p14="http://schemas.microsoft.com/office/powerpoint/2010/main" val="2099215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63690" y="1171575"/>
            <a:ext cx="10468947" cy="5098596"/>
          </a:xfrm>
        </p:spPr>
        <p:txBody>
          <a:bodyPr>
            <a:normAutofit/>
          </a:bodyPr>
          <a:lstStyle/>
          <a:p>
            <a:r>
              <a:rPr lang="en-US" sz="2800" i="1" dirty="0">
                <a:solidFill>
                  <a:srgbClr val="0070C0"/>
                </a:solidFill>
              </a:rPr>
              <a:t>R</a:t>
            </a:r>
            <a:r>
              <a:rPr lang="en-US" sz="2800" i="1" dirty="0" smtClean="0">
                <a:solidFill>
                  <a:srgbClr val="0070C0"/>
                </a:solidFill>
              </a:rPr>
              <a:t>eviewed council history, to connect to shared mission. </a:t>
            </a:r>
          </a:p>
          <a:p>
            <a:r>
              <a:rPr lang="en-US" sz="2800" i="1" dirty="0" smtClean="0">
                <a:solidFill>
                  <a:srgbClr val="0070C0"/>
                </a:solidFill>
              </a:rPr>
              <a:t>Rich diversity of perspective, and much alignment present.</a:t>
            </a:r>
            <a:endParaRPr lang="en-US" sz="2800" i="1" dirty="0">
              <a:solidFill>
                <a:srgbClr val="0070C0"/>
              </a:solidFill>
            </a:endParaRPr>
          </a:p>
          <a:p>
            <a:r>
              <a:rPr lang="en-US" sz="2800" i="1" dirty="0">
                <a:solidFill>
                  <a:srgbClr val="0070C0"/>
                </a:solidFill>
              </a:rPr>
              <a:t>P</a:t>
            </a:r>
            <a:r>
              <a:rPr lang="en-US" sz="2800" i="1" dirty="0" smtClean="0">
                <a:solidFill>
                  <a:srgbClr val="0070C0"/>
                </a:solidFill>
              </a:rPr>
              <a:t>ondered together about council size, mission and vision statements, process and committee function; (awareness that some voices/members/perspectives were not present</a:t>
            </a:r>
            <a:r>
              <a:rPr lang="en-US" sz="2800" i="1" dirty="0">
                <a:solidFill>
                  <a:srgbClr val="0070C0"/>
                </a:solidFill>
              </a:rPr>
              <a:t>)</a:t>
            </a:r>
            <a:endParaRPr lang="en-US" sz="2800" i="1" dirty="0" smtClean="0">
              <a:solidFill>
                <a:srgbClr val="0070C0"/>
              </a:solidFill>
            </a:endParaRPr>
          </a:p>
          <a:p>
            <a:r>
              <a:rPr lang="en-US" sz="2800" b="1" i="1" dirty="0" smtClean="0">
                <a:solidFill>
                  <a:srgbClr val="0070C0"/>
                </a:solidFill>
              </a:rPr>
              <a:t>Desire </a:t>
            </a:r>
            <a:r>
              <a:rPr lang="en-US" sz="2800" b="1" i="1" dirty="0">
                <a:solidFill>
                  <a:srgbClr val="0070C0"/>
                </a:solidFill>
              </a:rPr>
              <a:t>for action and movement on key children and youth issues is high and </a:t>
            </a:r>
            <a:r>
              <a:rPr lang="en-US" sz="2800" b="1" i="1" dirty="0" smtClean="0">
                <a:solidFill>
                  <a:srgbClr val="0070C0"/>
                </a:solidFill>
              </a:rPr>
              <a:t>energetic</a:t>
            </a:r>
          </a:p>
          <a:p>
            <a:endParaRPr lang="en-US" dirty="0" smtClean="0"/>
          </a:p>
          <a:p>
            <a:endParaRPr lang="en-US" dirty="0"/>
          </a:p>
        </p:txBody>
      </p:sp>
      <p:sp>
        <p:nvSpPr>
          <p:cNvPr id="2" name="Title 1"/>
          <p:cNvSpPr>
            <a:spLocks noGrp="1"/>
          </p:cNvSpPr>
          <p:nvPr>
            <p:ph type="title"/>
          </p:nvPr>
        </p:nvSpPr>
        <p:spPr>
          <a:xfrm>
            <a:off x="838199" y="0"/>
            <a:ext cx="10515600" cy="1171575"/>
          </a:xfrm>
        </p:spPr>
        <p:txBody>
          <a:bodyPr/>
          <a:lstStyle/>
          <a:p>
            <a:r>
              <a:rPr lang="en-US" b="1" i="1" dirty="0">
                <a:solidFill>
                  <a:schemeClr val="accent1"/>
                </a:solidFill>
              </a:rPr>
              <a:t>J</a:t>
            </a:r>
            <a:r>
              <a:rPr lang="en-US" b="1" i="1" dirty="0" smtClean="0">
                <a:solidFill>
                  <a:schemeClr val="accent1"/>
                </a:solidFill>
              </a:rPr>
              <a:t>une’s Conversation Process</a:t>
            </a:r>
            <a:r>
              <a:rPr lang="mr-IN" b="1" i="1" dirty="0" smtClean="0">
                <a:solidFill>
                  <a:schemeClr val="accent1"/>
                </a:solidFill>
              </a:rPr>
              <a:t>…</a:t>
            </a:r>
            <a:endParaRPr lang="en-US" b="1" i="1" dirty="0">
              <a:solidFill>
                <a:schemeClr val="accent1"/>
              </a:solidFill>
            </a:endParaRPr>
          </a:p>
        </p:txBody>
      </p:sp>
    </p:spTree>
    <p:extLst>
      <p:ext uri="{BB962C8B-B14F-4D97-AF65-F5344CB8AC3E}">
        <p14:creationId xmlns:p14="http://schemas.microsoft.com/office/powerpoint/2010/main" val="708884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9127" y="1138335"/>
            <a:ext cx="10972800" cy="5719665"/>
          </a:xfrm>
        </p:spPr>
        <p:txBody>
          <a:bodyPr>
            <a:normAutofit fontScale="85000" lnSpcReduction="20000"/>
          </a:bodyPr>
          <a:lstStyle/>
          <a:p>
            <a:pPr marL="914400" lvl="1" indent="-457200">
              <a:buFont typeface="+mj-lt"/>
              <a:buAutoNum type="arabicPeriod"/>
            </a:pPr>
            <a:r>
              <a:rPr lang="en-US" sz="3000" dirty="0" smtClean="0"/>
              <a:t>Size </a:t>
            </a:r>
            <a:r>
              <a:rPr lang="en-US" sz="3000" dirty="0"/>
              <a:t>and composition of the Council is acceptable as presently </a:t>
            </a:r>
            <a:r>
              <a:rPr lang="en-US" sz="3000" dirty="0" smtClean="0"/>
              <a:t>constituted.</a:t>
            </a:r>
            <a:endParaRPr lang="en-US" sz="3000" dirty="0"/>
          </a:p>
          <a:p>
            <a:pPr marL="914400" lvl="1" indent="-457200">
              <a:buFont typeface="+mj-lt"/>
              <a:buAutoNum type="arabicPeriod"/>
            </a:pPr>
            <a:r>
              <a:rPr lang="en-US" sz="3000" dirty="0"/>
              <a:t>Mission and Vision </a:t>
            </a:r>
            <a:r>
              <a:rPr lang="en-US" sz="3000" dirty="0" smtClean="0"/>
              <a:t>documents </a:t>
            </a:r>
            <a:r>
              <a:rPr lang="en-US" sz="3000" dirty="0"/>
              <a:t>are acceptable, but might benefit from a review/updating to “assure that the council is action oriented”. </a:t>
            </a:r>
          </a:p>
          <a:p>
            <a:pPr marL="914400" lvl="1" indent="-457200">
              <a:buFont typeface="+mj-lt"/>
              <a:buAutoNum type="arabicPeriod"/>
            </a:pPr>
            <a:r>
              <a:rPr lang="en-US" sz="3000" dirty="0"/>
              <a:t>Desire to convene an ongoing Mental Health Committee</a:t>
            </a:r>
          </a:p>
          <a:p>
            <a:pPr marL="914400" lvl="1" indent="-457200">
              <a:buFont typeface="+mj-lt"/>
              <a:buAutoNum type="arabicPeriod"/>
            </a:pPr>
            <a:r>
              <a:rPr lang="en-US" sz="3000" dirty="0" smtClean="0"/>
              <a:t>Council/committees </a:t>
            </a:r>
            <a:r>
              <a:rPr lang="en-US" sz="3000" dirty="0"/>
              <a:t>need and deserve greater administrative support </a:t>
            </a:r>
            <a:r>
              <a:rPr lang="en-US" sz="3000" dirty="0" smtClean="0"/>
              <a:t>to </a:t>
            </a:r>
            <a:r>
              <a:rPr lang="en-US" sz="3000" dirty="0"/>
              <a:t>be fully </a:t>
            </a:r>
            <a:r>
              <a:rPr lang="en-US" sz="3000" dirty="0" smtClean="0"/>
              <a:t>effective.</a:t>
            </a:r>
          </a:p>
          <a:p>
            <a:pPr marL="914400" lvl="1" indent="-457200">
              <a:buFont typeface="+mj-lt"/>
              <a:buAutoNum type="arabicPeriod"/>
            </a:pPr>
            <a:r>
              <a:rPr lang="en-US" sz="3000" dirty="0" smtClean="0"/>
              <a:t>Discussed </a:t>
            </a:r>
            <a:r>
              <a:rPr lang="en-US" sz="3000" dirty="0"/>
              <a:t>the role of the steering committee, particularly regarding setting the agenda. </a:t>
            </a:r>
            <a:r>
              <a:rPr lang="en-US" sz="3000" u="sng" dirty="0"/>
              <a:t>Some consensus to: </a:t>
            </a:r>
          </a:p>
          <a:p>
            <a:pPr marL="1428750" lvl="3" indent="-514350">
              <a:spcBef>
                <a:spcPts val="1000"/>
              </a:spcBef>
              <a:buFont typeface="Wingdings" charset="2"/>
              <a:buChar char="v"/>
            </a:pPr>
            <a:r>
              <a:rPr lang="en-US" sz="3000" dirty="0" smtClean="0"/>
              <a:t>Pursue deliverables/outcomes based work.</a:t>
            </a:r>
            <a:endParaRPr lang="en-US" sz="3000" dirty="0"/>
          </a:p>
          <a:p>
            <a:pPr marL="1428750" lvl="3" indent="-514350">
              <a:spcBef>
                <a:spcPts val="1000"/>
              </a:spcBef>
              <a:buFont typeface="Wingdings" charset="2"/>
              <a:buChar char="v"/>
            </a:pPr>
            <a:r>
              <a:rPr lang="en-US" sz="3000" dirty="0"/>
              <a:t>Focus on the </a:t>
            </a:r>
            <a:r>
              <a:rPr lang="en-US" sz="3000" b="1" i="1" dirty="0">
                <a:solidFill>
                  <a:schemeClr val="accent1"/>
                </a:solidFill>
              </a:rPr>
              <a:t>health of families/communities </a:t>
            </a:r>
            <a:r>
              <a:rPr lang="en-US" sz="3000" dirty="0"/>
              <a:t>to keep kids in their families (prevention).</a:t>
            </a:r>
          </a:p>
          <a:p>
            <a:pPr marL="1428750" lvl="3" indent="-514350">
              <a:spcBef>
                <a:spcPts val="1000"/>
              </a:spcBef>
              <a:buFont typeface="Wingdings" charset="2"/>
              <a:buChar char="v"/>
            </a:pPr>
            <a:r>
              <a:rPr lang="en-US" sz="3000" dirty="0"/>
              <a:t>Increase visibility for child welfare policy issues. </a:t>
            </a:r>
          </a:p>
          <a:p>
            <a:pPr marL="914400" lvl="1" indent="-457200">
              <a:buFont typeface="+mj-lt"/>
              <a:buAutoNum type="arabicPeriod"/>
            </a:pPr>
            <a:endParaRPr lang="en-US" sz="2800" dirty="0"/>
          </a:p>
          <a:p>
            <a:endParaRPr lang="en-US" dirty="0"/>
          </a:p>
        </p:txBody>
      </p:sp>
      <p:sp>
        <p:nvSpPr>
          <p:cNvPr id="2" name="Title 1"/>
          <p:cNvSpPr>
            <a:spLocks noGrp="1"/>
          </p:cNvSpPr>
          <p:nvPr>
            <p:ph type="title"/>
          </p:nvPr>
        </p:nvSpPr>
        <p:spPr>
          <a:xfrm>
            <a:off x="913774" y="245293"/>
            <a:ext cx="10364451" cy="1191622"/>
          </a:xfrm>
        </p:spPr>
        <p:txBody>
          <a:bodyPr/>
          <a:lstStyle/>
          <a:p>
            <a:pPr lvl="1" algn="ctr" rtl="0">
              <a:lnSpc>
                <a:spcPct val="90000"/>
              </a:lnSpc>
              <a:spcBef>
                <a:spcPct val="0"/>
              </a:spcBef>
            </a:pPr>
            <a:r>
              <a:rPr lang="en-US" sz="2800" b="1" dirty="0" smtClean="0">
                <a:solidFill>
                  <a:schemeClr val="accent3"/>
                </a:solidFill>
              </a:rPr>
              <a:t>June’s Outcomes</a:t>
            </a:r>
            <a:r>
              <a:rPr lang="mr-IN" sz="2800" b="1" dirty="0" smtClean="0">
                <a:solidFill>
                  <a:schemeClr val="accent3"/>
                </a:solidFill>
              </a:rPr>
              <a:t>…</a:t>
            </a:r>
            <a:r>
              <a:rPr lang="en-US" sz="2800" b="1" dirty="0" smtClean="0">
                <a:solidFill>
                  <a:schemeClr val="accent3"/>
                </a:solidFill>
              </a:rPr>
              <a:t/>
            </a:r>
            <a:br>
              <a:rPr lang="en-US" sz="2800" b="1" dirty="0" smtClean="0">
                <a:solidFill>
                  <a:schemeClr val="accent3"/>
                </a:solidFill>
              </a:rPr>
            </a:br>
            <a:r>
              <a:rPr lang="en-US" sz="2800" b="1" dirty="0" smtClean="0">
                <a:solidFill>
                  <a:schemeClr val="accent3"/>
                </a:solidFill>
              </a:rPr>
              <a:t>(</a:t>
            </a:r>
            <a:r>
              <a:rPr lang="en-US" sz="2800" dirty="0" smtClean="0">
                <a:solidFill>
                  <a:schemeClr val="accent3"/>
                </a:solidFill>
              </a:rPr>
              <a:t>No Decisions, </a:t>
            </a:r>
            <a:r>
              <a:rPr lang="en-US" sz="2800" u="sng" dirty="0" smtClean="0">
                <a:solidFill>
                  <a:schemeClr val="accent3"/>
                </a:solidFill>
              </a:rPr>
              <a:t>but soft recommendations included):</a:t>
            </a:r>
            <a:r>
              <a:rPr lang="en-US" sz="2800" u="sng" dirty="0" smtClean="0"/>
              <a:t/>
            </a:r>
            <a:br>
              <a:rPr lang="en-US" sz="2800" u="sng" dirty="0" smtClean="0"/>
            </a:br>
            <a:endParaRPr lang="en-US" b="1" dirty="0">
              <a:solidFill>
                <a:schemeClr val="accent1"/>
              </a:solidFill>
            </a:endParaRPr>
          </a:p>
        </p:txBody>
      </p:sp>
    </p:spTree>
    <p:extLst>
      <p:ext uri="{BB962C8B-B14F-4D97-AF65-F5344CB8AC3E}">
        <p14:creationId xmlns:p14="http://schemas.microsoft.com/office/powerpoint/2010/main" val="932575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1620643"/>
            <a:ext cx="10364451" cy="4780157"/>
          </a:xfrm>
        </p:spPr>
        <p:txBody>
          <a:bodyPr>
            <a:noAutofit/>
          </a:bodyPr>
          <a:lstStyle/>
          <a:p>
            <a:pPr marL="0" indent="0" algn="ctr">
              <a:buNone/>
            </a:pPr>
            <a:r>
              <a:rPr lang="en-US" sz="2800" dirty="0" smtClean="0"/>
              <a:t>Since then:</a:t>
            </a:r>
            <a:endParaRPr lang="en-US" sz="2800" dirty="0"/>
          </a:p>
          <a:p>
            <a:pPr marL="914400" lvl="1" indent="-457200">
              <a:buFont typeface="+mj-lt"/>
              <a:buAutoNum type="arabicPeriod"/>
            </a:pPr>
            <a:r>
              <a:rPr lang="en-US" sz="2800" dirty="0" smtClean="0"/>
              <a:t>Selected Chairs and formed Mental Health Committee</a:t>
            </a:r>
          </a:p>
          <a:p>
            <a:pPr marL="914400" lvl="1" indent="-457200">
              <a:buFont typeface="+mj-lt"/>
              <a:buAutoNum type="arabicPeriod"/>
            </a:pPr>
            <a:r>
              <a:rPr lang="en-US" sz="2800" dirty="0"/>
              <a:t>Established the </a:t>
            </a:r>
            <a:r>
              <a:rPr lang="en-US" sz="2800" b="1" i="1" dirty="0" smtClean="0">
                <a:solidFill>
                  <a:schemeClr val="accent3"/>
                </a:solidFill>
              </a:rPr>
              <a:t>Division of Youth Community Restorations </a:t>
            </a:r>
          </a:p>
          <a:p>
            <a:pPr marL="914400" lvl="1" indent="-457200">
              <a:buFont typeface="+mj-lt"/>
              <a:buAutoNum type="arabicPeriod"/>
            </a:pPr>
            <a:r>
              <a:rPr lang="en-US" sz="2800" dirty="0" smtClean="0"/>
              <a:t>Steering Committee Re-Established</a:t>
            </a:r>
            <a:endParaRPr lang="en-US" sz="2800" dirty="0"/>
          </a:p>
        </p:txBody>
      </p:sp>
      <p:sp>
        <p:nvSpPr>
          <p:cNvPr id="2" name="Title 1"/>
          <p:cNvSpPr>
            <a:spLocks noGrp="1"/>
          </p:cNvSpPr>
          <p:nvPr>
            <p:ph type="title"/>
          </p:nvPr>
        </p:nvSpPr>
        <p:spPr>
          <a:xfrm>
            <a:off x="913775" y="618517"/>
            <a:ext cx="10364451" cy="1210283"/>
          </a:xfrm>
        </p:spPr>
        <p:txBody>
          <a:bodyPr/>
          <a:lstStyle/>
          <a:p>
            <a:pPr algn="ctr"/>
            <a:r>
              <a:rPr lang="en-US" b="1" i="1" dirty="0" smtClean="0">
                <a:solidFill>
                  <a:schemeClr val="accent1"/>
                </a:solidFill>
              </a:rPr>
              <a:t>Sept 4 Council Follow Up Actions--</a:t>
            </a:r>
            <a:endParaRPr lang="en-US" b="1" i="1" dirty="0">
              <a:solidFill>
                <a:schemeClr val="accent1"/>
              </a:solidFill>
            </a:endParaRPr>
          </a:p>
        </p:txBody>
      </p:sp>
    </p:spTree>
    <p:extLst>
      <p:ext uri="{BB962C8B-B14F-4D97-AF65-F5344CB8AC3E}">
        <p14:creationId xmlns:p14="http://schemas.microsoft.com/office/powerpoint/2010/main" val="1870786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2644" y="1327335"/>
            <a:ext cx="10673442" cy="4882740"/>
          </a:xfrm>
        </p:spPr>
        <p:txBody>
          <a:bodyPr>
            <a:normAutofit/>
          </a:bodyPr>
          <a:lstStyle/>
          <a:p>
            <a:pPr marL="514350" indent="-514350">
              <a:buFont typeface="+mj-lt"/>
              <a:buAutoNum type="arabicPeriod"/>
            </a:pPr>
            <a:r>
              <a:rPr lang="en-US" sz="2700" b="1" i="1" dirty="0" smtClean="0">
                <a:solidFill>
                  <a:schemeClr val="accent3"/>
                </a:solidFill>
                <a:latin typeface="Arial" charset="0"/>
                <a:ea typeface="Arial" charset="0"/>
                <a:cs typeface="Arial" charset="0"/>
              </a:rPr>
              <a:t>Prevention and Early Intervention</a:t>
            </a:r>
          </a:p>
          <a:p>
            <a:pPr marL="514350" indent="-514350">
              <a:buFont typeface="+mj-lt"/>
              <a:buAutoNum type="arabicPeriod"/>
            </a:pPr>
            <a:r>
              <a:rPr lang="en-US" sz="2700" b="1" i="1" dirty="0" smtClean="0">
                <a:solidFill>
                  <a:schemeClr val="accent3"/>
                </a:solidFill>
                <a:latin typeface="Arial" charset="0"/>
                <a:ea typeface="Arial" charset="0"/>
                <a:cs typeface="Arial" charset="0"/>
              </a:rPr>
              <a:t>Permanency </a:t>
            </a:r>
          </a:p>
          <a:p>
            <a:pPr marL="514350" indent="-514350">
              <a:buFont typeface="+mj-lt"/>
              <a:buAutoNum type="arabicPeriod"/>
            </a:pPr>
            <a:r>
              <a:rPr lang="en-US" sz="2700" b="1" i="1" dirty="0" smtClean="0">
                <a:solidFill>
                  <a:schemeClr val="accent3"/>
                </a:solidFill>
                <a:latin typeface="Arial" charset="0"/>
                <a:ea typeface="Arial" charset="0"/>
                <a:cs typeface="Arial" charset="0"/>
              </a:rPr>
              <a:t>Child Development and Successful Transitions</a:t>
            </a:r>
          </a:p>
          <a:p>
            <a:pPr marL="514350" indent="-514350">
              <a:buFont typeface="+mj-lt"/>
              <a:buAutoNum type="arabicPeriod"/>
            </a:pPr>
            <a:r>
              <a:rPr lang="en-US" sz="2700" b="1" i="1" dirty="0" smtClean="0">
                <a:solidFill>
                  <a:schemeClr val="accent3"/>
                </a:solidFill>
                <a:latin typeface="Arial" charset="0"/>
                <a:ea typeface="Arial" charset="0"/>
                <a:cs typeface="Arial" charset="0"/>
              </a:rPr>
              <a:t>Data Linkage and Information Sharing</a:t>
            </a:r>
          </a:p>
          <a:p>
            <a:pPr marL="514350" indent="-514350">
              <a:buFont typeface="+mj-lt"/>
              <a:buAutoNum type="arabicPeriod"/>
            </a:pPr>
            <a:r>
              <a:rPr lang="en-US" sz="2700" b="1" i="1" dirty="0">
                <a:solidFill>
                  <a:schemeClr val="accent3"/>
                </a:solidFill>
                <a:latin typeface="Arial" charset="0"/>
                <a:ea typeface="Arial" charset="0"/>
                <a:cs typeface="Arial" charset="0"/>
              </a:rPr>
              <a:t>Ending Commercial Sexual Exploitation of Children Action Team</a:t>
            </a:r>
            <a:endParaRPr lang="en-US" sz="2700" b="1" i="1" dirty="0" smtClean="0">
              <a:solidFill>
                <a:schemeClr val="accent3"/>
              </a:solidFill>
              <a:latin typeface="Arial" charset="0"/>
              <a:ea typeface="Arial" charset="0"/>
              <a:cs typeface="Arial" charset="0"/>
            </a:endParaRPr>
          </a:p>
          <a:p>
            <a:pPr marL="514350" indent="-514350">
              <a:buFont typeface="+mj-lt"/>
              <a:buAutoNum type="arabicPeriod"/>
            </a:pPr>
            <a:r>
              <a:rPr lang="en-US" sz="2700" b="1" i="1" dirty="0" smtClean="0">
                <a:solidFill>
                  <a:schemeClr val="accent1">
                    <a:lumMod val="75000"/>
                  </a:schemeClr>
                </a:solidFill>
                <a:latin typeface="Arial" charset="0"/>
                <a:ea typeface="Arial" charset="0"/>
                <a:cs typeface="Arial" charset="0"/>
              </a:rPr>
              <a:t>Mental Health</a:t>
            </a:r>
          </a:p>
          <a:p>
            <a:pPr marL="514350" indent="-514350">
              <a:buFont typeface="+mj-lt"/>
              <a:buAutoNum type="arabicPeriod"/>
            </a:pPr>
            <a:r>
              <a:rPr lang="en-US" sz="2700" b="1" i="1" dirty="0" smtClean="0">
                <a:solidFill>
                  <a:schemeClr val="accent1">
                    <a:lumMod val="75000"/>
                  </a:schemeClr>
                </a:solidFill>
                <a:latin typeface="Arial" charset="0"/>
                <a:ea typeface="Arial" charset="0"/>
                <a:cs typeface="Arial" charset="0"/>
              </a:rPr>
              <a:t>Division of Youth Community Restorations</a:t>
            </a:r>
          </a:p>
          <a:p>
            <a:endParaRPr lang="en-US" dirty="0"/>
          </a:p>
        </p:txBody>
      </p:sp>
      <p:sp>
        <p:nvSpPr>
          <p:cNvPr id="4" name="Title 1"/>
          <p:cNvSpPr>
            <a:spLocks noGrp="1"/>
          </p:cNvSpPr>
          <p:nvPr>
            <p:ph type="title"/>
          </p:nvPr>
        </p:nvSpPr>
        <p:spPr>
          <a:xfrm>
            <a:off x="-223909" y="542379"/>
            <a:ext cx="10364451" cy="582938"/>
          </a:xfrm>
        </p:spPr>
        <p:txBody>
          <a:bodyPr>
            <a:normAutofit fontScale="90000"/>
          </a:bodyPr>
          <a:lstStyle/>
          <a:p>
            <a:pPr algn="ctr"/>
            <a:r>
              <a:rPr lang="en-US" b="1" i="1" dirty="0" smtClean="0">
                <a:solidFill>
                  <a:schemeClr val="accent1"/>
                </a:solidFill>
              </a:rPr>
              <a:t>SUBCOMMITTEE REVIEW AND INVENTORY</a:t>
            </a:r>
            <a:endParaRPr lang="en-US" b="1" i="1" dirty="0">
              <a:solidFill>
                <a:schemeClr val="accent1"/>
              </a:solidFill>
            </a:endParaRPr>
          </a:p>
        </p:txBody>
      </p:sp>
    </p:spTree>
    <p:extLst>
      <p:ext uri="{BB962C8B-B14F-4D97-AF65-F5344CB8AC3E}">
        <p14:creationId xmlns:p14="http://schemas.microsoft.com/office/powerpoint/2010/main" val="1767733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title="Organization chart"/>
          <p:cNvGraphicFramePr/>
          <p:nvPr>
            <p:extLst>
              <p:ext uri="{D42A27DB-BD31-4B8C-83A1-F6EECF244321}">
                <p14:modId xmlns:p14="http://schemas.microsoft.com/office/powerpoint/2010/main" val="2612452820"/>
              </p:ext>
            </p:extLst>
          </p:nvPr>
        </p:nvGraphicFramePr>
        <p:xfrm>
          <a:off x="120073" y="225581"/>
          <a:ext cx="11868727" cy="6493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1" hidden="1"/>
          <p:cNvSpPr>
            <a:spLocks noGrp="1"/>
          </p:cNvSpPr>
          <p:nvPr>
            <p:ph type="title"/>
          </p:nvPr>
        </p:nvSpPr>
        <p:spPr>
          <a:xfrm>
            <a:off x="120073" y="833848"/>
            <a:ext cx="10364451" cy="582938"/>
          </a:xfrm>
        </p:spPr>
        <p:txBody>
          <a:bodyPr>
            <a:normAutofit fontScale="90000"/>
          </a:bodyPr>
          <a:lstStyle/>
          <a:p>
            <a:pPr algn="ctr"/>
            <a:r>
              <a:rPr lang="en-US" b="1" i="1" dirty="0" smtClean="0">
                <a:solidFill>
                  <a:schemeClr val="bg1"/>
                </a:solidFill>
              </a:rPr>
              <a:t>Child Welfare Council</a:t>
            </a:r>
            <a:endParaRPr lang="en-US" b="1" i="1" dirty="0">
              <a:solidFill>
                <a:schemeClr val="bg1"/>
              </a:solidFill>
            </a:endParaRPr>
          </a:p>
        </p:txBody>
      </p:sp>
    </p:spTree>
    <p:extLst>
      <p:ext uri="{BB962C8B-B14F-4D97-AF65-F5344CB8AC3E}">
        <p14:creationId xmlns:p14="http://schemas.microsoft.com/office/powerpoint/2010/main" val="2047834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1548882"/>
            <a:ext cx="10363826" cy="4242318"/>
          </a:xfrm>
        </p:spPr>
        <p:txBody>
          <a:bodyPr>
            <a:normAutofit lnSpcReduction="10000"/>
          </a:bodyPr>
          <a:lstStyle/>
          <a:p>
            <a:pPr marL="0" indent="0">
              <a:buNone/>
            </a:pPr>
            <a:r>
              <a:rPr lang="en-US" sz="2800" i="1" dirty="0" smtClean="0"/>
              <a:t>“The </a:t>
            </a:r>
            <a:r>
              <a:rPr lang="en-US" sz="2800" i="1" dirty="0"/>
              <a:t>Steering Committee provides Council staff with ongoing assessment of the work of the Council and its Committees and Task Forces, gives guidance to Council staff regarding Council agendas prior to approval by Council Co- Chairs, and advises Council staff regarding Council membership to promote active </a:t>
            </a:r>
            <a:r>
              <a:rPr lang="en-US" sz="2800" i="1" dirty="0" smtClean="0"/>
              <a:t>participation.”</a:t>
            </a:r>
          </a:p>
          <a:p>
            <a:pPr marL="0" indent="0" algn="ctr">
              <a:buNone/>
            </a:pPr>
            <a:endParaRPr lang="en-US" sz="2800" i="1" dirty="0"/>
          </a:p>
          <a:p>
            <a:pPr algn="ctr"/>
            <a:r>
              <a:rPr lang="en-US" sz="2800" dirty="0"/>
              <a:t>Re-constituted December 2019</a:t>
            </a:r>
          </a:p>
          <a:p>
            <a:pPr algn="ctr"/>
            <a:r>
              <a:rPr lang="en-US" sz="2800" dirty="0"/>
              <a:t>Meeting January, 2020</a:t>
            </a:r>
          </a:p>
          <a:p>
            <a:pPr marL="0" indent="0">
              <a:buNone/>
            </a:pPr>
            <a:endParaRPr lang="en-US" i="1" dirty="0" smtClean="0"/>
          </a:p>
        </p:txBody>
      </p:sp>
      <p:sp>
        <p:nvSpPr>
          <p:cNvPr id="2" name="Title 1"/>
          <p:cNvSpPr>
            <a:spLocks noGrp="1"/>
          </p:cNvSpPr>
          <p:nvPr>
            <p:ph type="title"/>
          </p:nvPr>
        </p:nvSpPr>
        <p:spPr>
          <a:xfrm>
            <a:off x="913150" y="590526"/>
            <a:ext cx="8452920" cy="728823"/>
          </a:xfrm>
        </p:spPr>
        <p:txBody>
          <a:bodyPr/>
          <a:lstStyle/>
          <a:p>
            <a:r>
              <a:rPr lang="en-US" dirty="0" smtClean="0"/>
              <a:t>Steering Committee	</a:t>
            </a:r>
            <a:endParaRPr lang="en-US" dirty="0"/>
          </a:p>
        </p:txBody>
      </p:sp>
    </p:spTree>
    <p:extLst>
      <p:ext uri="{BB962C8B-B14F-4D97-AF65-F5344CB8AC3E}">
        <p14:creationId xmlns:p14="http://schemas.microsoft.com/office/powerpoint/2010/main" val="675578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5065</TotalTime>
  <Words>749</Words>
  <Application>Microsoft Office PowerPoint</Application>
  <PresentationFormat>Widescreen</PresentationFormat>
  <Paragraphs>123</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Mangal</vt:lpstr>
      <vt:lpstr>Trebuchet MS</vt:lpstr>
      <vt:lpstr>Wingdings</vt:lpstr>
      <vt:lpstr>Wingdings 3</vt:lpstr>
      <vt:lpstr>Facet</vt:lpstr>
      <vt:lpstr>California Child Welfare Council December 4, 2019</vt:lpstr>
      <vt:lpstr>Some assumptions for the conversation…</vt:lpstr>
      <vt:lpstr>A Little History (for welcome newbies)</vt:lpstr>
      <vt:lpstr>June’s Conversation Process…</vt:lpstr>
      <vt:lpstr>June’s Outcomes… (No Decisions, but soft recommendations included): </vt:lpstr>
      <vt:lpstr>Sept 4 Council Follow Up Actions--</vt:lpstr>
      <vt:lpstr>SUBCOMMITTEE REVIEW AND INVENTORY</vt:lpstr>
      <vt:lpstr>Child Welfare Council</vt:lpstr>
      <vt:lpstr>Steering Committee </vt:lpstr>
      <vt:lpstr>Steering Committee </vt:lpstr>
      <vt:lpstr>Two conversations for Today…</vt:lpstr>
      <vt:lpstr>1. What are the council/committee’s most immediate needs?</vt:lpstr>
      <vt:lpstr>If Structure and Organization and Needs are acceptable….</vt:lpstr>
      <vt:lpstr>Council Priorities (16/17)</vt:lpstr>
      <vt:lpstr>2. What might/should Council focus on in the next 36 months?</vt:lpstr>
      <vt:lpstr>Other questions going forward-- </vt:lpstr>
      <vt:lpstr>Final Reflections/Questions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Welfare Counsel</dc:title>
  <dc:creator>Richard Knecht</dc:creator>
  <cp:lastModifiedBy>Martinez, Vincent (CHHS)</cp:lastModifiedBy>
  <cp:revision>90</cp:revision>
  <cp:lastPrinted>2019-12-03T18:54:05Z</cp:lastPrinted>
  <dcterms:created xsi:type="dcterms:W3CDTF">2019-05-30T19:48:07Z</dcterms:created>
  <dcterms:modified xsi:type="dcterms:W3CDTF">2019-12-03T22:54:03Z</dcterms:modified>
</cp:coreProperties>
</file>