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commentAuthors.xml" ContentType="application/vnd.openxmlformats-officedocument.presentationml.commentAuthors+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732" r:id="rId1"/>
  </p:sldMasterIdLst>
  <p:notesMasterIdLst>
    <p:notesMasterId r:id="rId21"/>
  </p:notesMasterIdLst>
  <p:handoutMasterIdLst>
    <p:handoutMasterId r:id="rId22"/>
  </p:handoutMasterIdLst>
  <p:sldIdLst>
    <p:sldId id="282" r:id="rId2"/>
    <p:sldId id="267" r:id="rId3"/>
    <p:sldId id="314" r:id="rId4"/>
    <p:sldId id="337" r:id="rId5"/>
    <p:sldId id="355" r:id="rId6"/>
    <p:sldId id="340" r:id="rId7"/>
    <p:sldId id="344" r:id="rId8"/>
    <p:sldId id="341" r:id="rId9"/>
    <p:sldId id="348" r:id="rId10"/>
    <p:sldId id="353" r:id="rId11"/>
    <p:sldId id="350" r:id="rId12"/>
    <p:sldId id="349" r:id="rId13"/>
    <p:sldId id="351" r:id="rId14"/>
    <p:sldId id="343" r:id="rId15"/>
    <p:sldId id="352" r:id="rId16"/>
    <p:sldId id="354" r:id="rId17"/>
    <p:sldId id="357" r:id="rId18"/>
    <p:sldId id="356" r:id="rId19"/>
    <p:sldId id="32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6">
          <p15:clr>
            <a:srgbClr val="A4A3A4"/>
          </p15:clr>
        </p15:guide>
        <p15:guide id="2" pos="2206">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915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10" autoAdjust="0"/>
    <p:restoredTop sz="95266" autoAdjust="0"/>
  </p:normalViewPr>
  <p:slideViewPr>
    <p:cSldViewPr>
      <p:cViewPr>
        <p:scale>
          <a:sx n="90" d="100"/>
          <a:sy n="90" d="100"/>
        </p:scale>
        <p:origin x="-1013" y="-58"/>
      </p:cViewPr>
      <p:guideLst>
        <p:guide orient="horz" pos="2160"/>
        <p:guide pos="2880"/>
      </p:guideLst>
    </p:cSldViewPr>
  </p:slideViewPr>
  <p:notesTextViewPr>
    <p:cViewPr>
      <p:scale>
        <a:sx n="1" d="1"/>
        <a:sy n="1" d="1"/>
      </p:scale>
      <p:origin x="0" y="0"/>
    </p:cViewPr>
  </p:notesTextViewPr>
  <p:sorterViewPr>
    <p:cViewPr>
      <p:scale>
        <a:sx n="100" d="100"/>
        <a:sy n="100" d="100"/>
      </p:scale>
      <p:origin x="0" y="972"/>
    </p:cViewPr>
  </p:sorterViewPr>
  <p:notesViewPr>
    <p:cSldViewPr>
      <p:cViewPr varScale="1">
        <p:scale>
          <a:sx n="66" d="100"/>
          <a:sy n="66" d="100"/>
        </p:scale>
        <p:origin x="-106" y="-72"/>
      </p:cViewPr>
      <p:guideLst>
        <p:guide orient="horz" pos="2926"/>
        <p:guide orient="horz" pos="2928"/>
        <p:guide pos="220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D7BBA-0A02-4968-9389-99D1A789DA5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93CF769-090D-4266-A806-FFB30A55B348}">
      <dgm:prSet phldrT="[Text]" custT="1"/>
      <dgm:spPr/>
      <dgm:t>
        <a:bodyPr/>
        <a:lstStyle/>
        <a:p>
          <a:r>
            <a:rPr lang="en-US" sz="2400" dirty="0"/>
            <a:t>PROGRAM STATEMENT</a:t>
          </a:r>
        </a:p>
      </dgm:t>
    </dgm:pt>
    <dgm:pt modelId="{4EB370D4-E251-4834-960E-DC516DA68E92}" type="parTrans" cxnId="{EC8DF7D0-2BF8-4F81-84B6-302BB5451E02}">
      <dgm:prSet/>
      <dgm:spPr/>
      <dgm:t>
        <a:bodyPr/>
        <a:lstStyle/>
        <a:p>
          <a:endParaRPr lang="en-US"/>
        </a:p>
      </dgm:t>
    </dgm:pt>
    <dgm:pt modelId="{458DBC98-48CD-460A-893A-4FF97E179A7B}" type="sibTrans" cxnId="{EC8DF7D0-2BF8-4F81-84B6-302BB5451E02}">
      <dgm:prSet/>
      <dgm:spPr/>
      <dgm:t>
        <a:bodyPr/>
        <a:lstStyle/>
        <a:p>
          <a:endParaRPr lang="en-US"/>
        </a:p>
      </dgm:t>
    </dgm:pt>
    <dgm:pt modelId="{05CADAA5-B42E-4EBA-967E-138ABAFEA775}">
      <dgm:prSet phldrT="[Text]" custT="1"/>
      <dgm:spPr/>
      <dgm:t>
        <a:bodyPr/>
        <a:lstStyle/>
        <a:p>
          <a:pPr algn="ctr"/>
          <a:r>
            <a:rPr lang="en-US" sz="1800" b="0" i="1" dirty="0"/>
            <a:t>description of </a:t>
          </a:r>
        </a:p>
      </dgm:t>
    </dgm:pt>
    <dgm:pt modelId="{7E5D9896-8681-4DF7-AA5B-D50312F39301}" type="parTrans" cxnId="{FCA1A89C-9C41-4F7C-BF1D-BF9385C082AB}">
      <dgm:prSet/>
      <dgm:spPr/>
      <dgm:t>
        <a:bodyPr/>
        <a:lstStyle/>
        <a:p>
          <a:endParaRPr lang="en-US"/>
        </a:p>
      </dgm:t>
    </dgm:pt>
    <dgm:pt modelId="{1BBF90DD-6049-4E67-AE35-0B5D5F51DD33}" type="sibTrans" cxnId="{FCA1A89C-9C41-4F7C-BF1D-BF9385C082AB}">
      <dgm:prSet/>
      <dgm:spPr/>
      <dgm:t>
        <a:bodyPr/>
        <a:lstStyle/>
        <a:p>
          <a:endParaRPr lang="en-US"/>
        </a:p>
      </dgm:t>
    </dgm:pt>
    <dgm:pt modelId="{09E0F576-A399-40D9-9F3C-27BEC0BF5B5D}">
      <dgm:prSet phldrT="[Text]" custT="1"/>
      <dgm:spPr/>
      <dgm:t>
        <a:bodyPr/>
        <a:lstStyle/>
        <a:p>
          <a:pPr algn="l"/>
          <a:r>
            <a:rPr lang="en-US" sz="1000" b="1" dirty="0"/>
            <a:t>Population(s) To Be Served</a:t>
          </a:r>
        </a:p>
      </dgm:t>
    </dgm:pt>
    <dgm:pt modelId="{6C54AF19-EA87-407E-9996-D93DDB29D76E}" type="parTrans" cxnId="{9D85DDAF-E603-468E-8A37-296E560EBA8B}">
      <dgm:prSet/>
      <dgm:spPr/>
      <dgm:t>
        <a:bodyPr/>
        <a:lstStyle/>
        <a:p>
          <a:endParaRPr lang="en-US"/>
        </a:p>
      </dgm:t>
    </dgm:pt>
    <dgm:pt modelId="{AB756C2A-F415-4BAD-BDB8-7E15356C87C4}" type="sibTrans" cxnId="{9D85DDAF-E603-468E-8A37-296E560EBA8B}">
      <dgm:prSet/>
      <dgm:spPr/>
      <dgm:t>
        <a:bodyPr/>
        <a:lstStyle/>
        <a:p>
          <a:endParaRPr lang="en-US"/>
        </a:p>
      </dgm:t>
    </dgm:pt>
    <dgm:pt modelId="{B0176E0A-FDDD-46AB-915B-BD7E884275E2}">
      <dgm:prSet custT="1"/>
      <dgm:spPr/>
      <dgm:t>
        <a:bodyPr/>
        <a:lstStyle/>
        <a:p>
          <a:pPr algn="l"/>
          <a:r>
            <a:rPr lang="en-US" sz="1000" b="1" dirty="0"/>
            <a:t>Core Services &amp; Supports To Be Provided</a:t>
          </a:r>
        </a:p>
      </dgm:t>
    </dgm:pt>
    <dgm:pt modelId="{B6E34D5D-2880-4F54-A18D-A51724077F57}" type="parTrans" cxnId="{CB0B2A97-B79A-4F82-B50C-867D20048058}">
      <dgm:prSet/>
      <dgm:spPr/>
      <dgm:t>
        <a:bodyPr/>
        <a:lstStyle/>
        <a:p>
          <a:endParaRPr lang="en-US"/>
        </a:p>
      </dgm:t>
    </dgm:pt>
    <dgm:pt modelId="{AD798E00-8AA1-404F-8AB5-CF0D0A50EBC1}" type="sibTrans" cxnId="{CB0B2A97-B79A-4F82-B50C-867D20048058}">
      <dgm:prSet/>
      <dgm:spPr/>
      <dgm:t>
        <a:bodyPr/>
        <a:lstStyle/>
        <a:p>
          <a:endParaRPr lang="en-US"/>
        </a:p>
      </dgm:t>
    </dgm:pt>
    <dgm:pt modelId="{6E7FBE73-2336-427B-B6A8-10B24C993D12}">
      <dgm:prSet custT="1"/>
      <dgm:spPr/>
      <dgm:t>
        <a:bodyPr/>
        <a:lstStyle/>
        <a:p>
          <a:pPr algn="l"/>
          <a:r>
            <a:rPr lang="en-US" sz="1000" b="1" dirty="0"/>
            <a:t>Treatment Practices That Will Be Used</a:t>
          </a:r>
        </a:p>
      </dgm:t>
    </dgm:pt>
    <dgm:pt modelId="{D1F52391-4C6E-440C-BD53-729A54200FE6}" type="parTrans" cxnId="{045F0185-B3F8-4EB3-B88D-6C5EF30FA1E0}">
      <dgm:prSet/>
      <dgm:spPr/>
      <dgm:t>
        <a:bodyPr/>
        <a:lstStyle/>
        <a:p>
          <a:endParaRPr lang="en-US"/>
        </a:p>
      </dgm:t>
    </dgm:pt>
    <dgm:pt modelId="{B7311818-212B-4047-B4B4-D3BB953599E1}" type="sibTrans" cxnId="{045F0185-B3F8-4EB3-B88D-6C5EF30FA1E0}">
      <dgm:prSet/>
      <dgm:spPr/>
      <dgm:t>
        <a:bodyPr/>
        <a:lstStyle/>
        <a:p>
          <a:endParaRPr lang="en-US"/>
        </a:p>
      </dgm:t>
    </dgm:pt>
    <dgm:pt modelId="{1EABE20D-3A81-4A13-B81B-AD648456E147}">
      <dgm:prSet custT="1"/>
      <dgm:spPr/>
      <dgm:t>
        <a:bodyPr/>
        <a:lstStyle/>
        <a:p>
          <a:pPr algn="l"/>
          <a:r>
            <a:rPr lang="en-US" sz="1000" b="1" dirty="0"/>
            <a:t>Procedures For The Development, Implementation, Periodic Updating Of The Needs &amp; Services Plan For Children.</a:t>
          </a:r>
        </a:p>
      </dgm:t>
    </dgm:pt>
    <dgm:pt modelId="{4E40772E-7EC9-4B5F-833F-21CB97D151D1}" type="parTrans" cxnId="{11713659-E0D7-4B27-A99A-AF0359418B79}">
      <dgm:prSet/>
      <dgm:spPr/>
      <dgm:t>
        <a:bodyPr/>
        <a:lstStyle/>
        <a:p>
          <a:endParaRPr lang="en-US"/>
        </a:p>
      </dgm:t>
    </dgm:pt>
    <dgm:pt modelId="{10EB27E1-D61A-42AA-9F72-43BC33DC0E8F}" type="sibTrans" cxnId="{11713659-E0D7-4B27-A99A-AF0359418B79}">
      <dgm:prSet/>
      <dgm:spPr/>
      <dgm:t>
        <a:bodyPr/>
        <a:lstStyle/>
        <a:p>
          <a:endParaRPr lang="en-US"/>
        </a:p>
      </dgm:t>
    </dgm:pt>
    <dgm:pt modelId="{B4D52CE3-0B5E-4E95-9141-63946A99A8A6}">
      <dgm:prSet custT="1"/>
      <dgm:spPr/>
      <dgm:t>
        <a:bodyPr/>
        <a:lstStyle/>
        <a:p>
          <a:pPr algn="l"/>
          <a:r>
            <a:rPr lang="en-US" sz="1000" b="1" dirty="0"/>
            <a:t>How the Provider Will Comply w/RFA</a:t>
          </a:r>
        </a:p>
      </dgm:t>
    </dgm:pt>
    <dgm:pt modelId="{5093A1BD-090A-4248-8B99-3EAEE2225233}" type="parTrans" cxnId="{F0FEC107-C60B-47BD-BB93-1C65D9365331}">
      <dgm:prSet/>
      <dgm:spPr/>
      <dgm:t>
        <a:bodyPr/>
        <a:lstStyle/>
        <a:p>
          <a:endParaRPr lang="en-US"/>
        </a:p>
      </dgm:t>
    </dgm:pt>
    <dgm:pt modelId="{6EE6305F-FD41-4268-9BA2-A5D4CC74EF30}" type="sibTrans" cxnId="{F0FEC107-C60B-47BD-BB93-1C65D9365331}">
      <dgm:prSet/>
      <dgm:spPr/>
      <dgm:t>
        <a:bodyPr/>
        <a:lstStyle/>
        <a:p>
          <a:endParaRPr lang="en-US"/>
        </a:p>
      </dgm:t>
    </dgm:pt>
    <dgm:pt modelId="{6A9ED06D-4E3B-4212-BA99-A68D9C8AE861}">
      <dgm:prSet custT="1"/>
      <dgm:spPr/>
      <dgm:t>
        <a:bodyPr/>
        <a:lstStyle/>
        <a:p>
          <a:pPr algn="l"/>
          <a:r>
            <a:rPr lang="en-US" sz="1000" b="1" dirty="0"/>
            <a:t>Other Information Needed To Properly Administrator The Program</a:t>
          </a:r>
        </a:p>
      </dgm:t>
    </dgm:pt>
    <dgm:pt modelId="{E1DA6DEE-2786-41EE-BEA8-D559A1F69242}" type="parTrans" cxnId="{05B1BD2E-3FB4-440A-8DCE-69F7D6C99807}">
      <dgm:prSet/>
      <dgm:spPr/>
      <dgm:t>
        <a:bodyPr/>
        <a:lstStyle/>
        <a:p>
          <a:endParaRPr lang="en-US"/>
        </a:p>
      </dgm:t>
    </dgm:pt>
    <dgm:pt modelId="{10732F50-21BC-46EE-B56C-B11A852688A8}" type="sibTrans" cxnId="{05B1BD2E-3FB4-440A-8DCE-69F7D6C99807}">
      <dgm:prSet/>
      <dgm:spPr/>
      <dgm:t>
        <a:bodyPr/>
        <a:lstStyle/>
        <a:p>
          <a:endParaRPr lang="en-US"/>
        </a:p>
      </dgm:t>
    </dgm:pt>
    <dgm:pt modelId="{949F1598-8922-4E6D-ADC8-2919580E7DD3}">
      <dgm:prSet custT="1"/>
      <dgm:spPr/>
      <dgm:t>
        <a:bodyPr/>
        <a:lstStyle/>
        <a:p>
          <a:r>
            <a:rPr lang="en-US" sz="1000" b="1" dirty="0" smtClean="0"/>
            <a:t>Child and Family Team (CFT), accreditation</a:t>
          </a:r>
          <a:endParaRPr lang="en-US" sz="1000" b="1" dirty="0"/>
        </a:p>
      </dgm:t>
    </dgm:pt>
    <dgm:pt modelId="{681A4C35-2F96-432F-93B1-39343F62296E}" type="parTrans" cxnId="{97806B4F-A6A2-471F-B216-EAAAABAC6646}">
      <dgm:prSet/>
      <dgm:spPr/>
      <dgm:t>
        <a:bodyPr/>
        <a:lstStyle/>
        <a:p>
          <a:endParaRPr lang="en-US"/>
        </a:p>
      </dgm:t>
    </dgm:pt>
    <dgm:pt modelId="{2B404239-0CC7-4653-9380-3F9811F87B41}" type="sibTrans" cxnId="{97806B4F-A6A2-471F-B216-EAAAABAC6646}">
      <dgm:prSet/>
      <dgm:spPr/>
      <dgm:t>
        <a:bodyPr/>
        <a:lstStyle/>
        <a:p>
          <a:endParaRPr lang="en-US"/>
        </a:p>
      </dgm:t>
    </dgm:pt>
    <dgm:pt modelId="{FA4E1EF2-D070-4392-A653-57253B35B4EC}" type="pres">
      <dgm:prSet presAssocID="{965D7BBA-0A02-4968-9389-99D1A789DA5A}" presName="hierChild1" presStyleCnt="0">
        <dgm:presLayoutVars>
          <dgm:chPref val="1"/>
          <dgm:dir/>
          <dgm:animOne val="branch"/>
          <dgm:animLvl val="lvl"/>
          <dgm:resizeHandles/>
        </dgm:presLayoutVars>
      </dgm:prSet>
      <dgm:spPr/>
      <dgm:t>
        <a:bodyPr/>
        <a:lstStyle/>
        <a:p>
          <a:endParaRPr lang="en-US"/>
        </a:p>
      </dgm:t>
    </dgm:pt>
    <dgm:pt modelId="{521ADF53-7395-4A7B-BDCE-E3C9D2899065}" type="pres">
      <dgm:prSet presAssocID="{093CF769-090D-4266-A806-FFB30A55B348}" presName="hierRoot1" presStyleCnt="0"/>
      <dgm:spPr/>
    </dgm:pt>
    <dgm:pt modelId="{FD6B7268-EA57-4AB0-816B-9D288B839D0C}" type="pres">
      <dgm:prSet presAssocID="{093CF769-090D-4266-A806-FFB30A55B348}" presName="composite" presStyleCnt="0"/>
      <dgm:spPr/>
    </dgm:pt>
    <dgm:pt modelId="{7B27B80F-DA08-40FB-B59D-74BE2AC41083}" type="pres">
      <dgm:prSet presAssocID="{093CF769-090D-4266-A806-FFB30A55B348}" presName="background" presStyleLbl="node0" presStyleIdx="0" presStyleCnt="2"/>
      <dgm:spPr/>
    </dgm:pt>
    <dgm:pt modelId="{B188B0DA-AA35-4B75-A2D2-B58BB2165B7D}" type="pres">
      <dgm:prSet presAssocID="{093CF769-090D-4266-A806-FFB30A55B348}" presName="text" presStyleLbl="fgAcc0" presStyleIdx="0" presStyleCnt="2" custScaleX="281203" custLinFactNeighborY="-79236">
        <dgm:presLayoutVars>
          <dgm:chPref val="3"/>
        </dgm:presLayoutVars>
      </dgm:prSet>
      <dgm:spPr/>
      <dgm:t>
        <a:bodyPr/>
        <a:lstStyle/>
        <a:p>
          <a:endParaRPr lang="en-US"/>
        </a:p>
      </dgm:t>
    </dgm:pt>
    <dgm:pt modelId="{25D44B94-E753-4A3A-B12D-D8D4C2CA8578}" type="pres">
      <dgm:prSet presAssocID="{093CF769-090D-4266-A806-FFB30A55B348}" presName="hierChild2" presStyleCnt="0"/>
      <dgm:spPr/>
    </dgm:pt>
    <dgm:pt modelId="{7DAEBC5E-96A4-442D-8918-85FC4E90C983}" type="pres">
      <dgm:prSet presAssocID="{7E5D9896-8681-4DF7-AA5B-D50312F39301}" presName="Name10" presStyleLbl="parChTrans1D2" presStyleIdx="0" presStyleCnt="1"/>
      <dgm:spPr/>
      <dgm:t>
        <a:bodyPr/>
        <a:lstStyle/>
        <a:p>
          <a:endParaRPr lang="en-US"/>
        </a:p>
      </dgm:t>
    </dgm:pt>
    <dgm:pt modelId="{9E5C90D9-9023-4AD7-AB78-4689AD7616DC}" type="pres">
      <dgm:prSet presAssocID="{05CADAA5-B42E-4EBA-967E-138ABAFEA775}" presName="hierRoot2" presStyleCnt="0"/>
      <dgm:spPr/>
    </dgm:pt>
    <dgm:pt modelId="{68915BF0-E3C0-4792-A043-35B5CD5D9240}" type="pres">
      <dgm:prSet presAssocID="{05CADAA5-B42E-4EBA-967E-138ABAFEA775}" presName="composite2" presStyleCnt="0"/>
      <dgm:spPr/>
    </dgm:pt>
    <dgm:pt modelId="{553CE76B-3D00-41BC-8F72-758CD71C44CE}" type="pres">
      <dgm:prSet presAssocID="{05CADAA5-B42E-4EBA-967E-138ABAFEA775}" presName="background2" presStyleLbl="node2" presStyleIdx="0" presStyleCnt="1"/>
      <dgm:spPr/>
    </dgm:pt>
    <dgm:pt modelId="{02C35E23-8362-46AC-AFC0-53DF262E9130}" type="pres">
      <dgm:prSet presAssocID="{05CADAA5-B42E-4EBA-967E-138ABAFEA775}" presName="text2" presStyleLbl="fgAcc2" presStyleIdx="0" presStyleCnt="1" custScaleX="136948" custLinFactNeighborY="-74312">
        <dgm:presLayoutVars>
          <dgm:chPref val="3"/>
        </dgm:presLayoutVars>
      </dgm:prSet>
      <dgm:spPr/>
      <dgm:t>
        <a:bodyPr/>
        <a:lstStyle/>
        <a:p>
          <a:endParaRPr lang="en-US"/>
        </a:p>
      </dgm:t>
    </dgm:pt>
    <dgm:pt modelId="{57F0BBED-51CF-4876-9014-FF08D04D49FC}" type="pres">
      <dgm:prSet presAssocID="{05CADAA5-B42E-4EBA-967E-138ABAFEA775}" presName="hierChild3" presStyleCnt="0"/>
      <dgm:spPr/>
    </dgm:pt>
    <dgm:pt modelId="{801CC81B-A9E1-4B3A-BBFA-DB248F1C00BA}" type="pres">
      <dgm:prSet presAssocID="{6C54AF19-EA87-407E-9996-D93DDB29D76E}" presName="Name17" presStyleLbl="parChTrans1D3" presStyleIdx="0" presStyleCnt="6"/>
      <dgm:spPr/>
      <dgm:t>
        <a:bodyPr/>
        <a:lstStyle/>
        <a:p>
          <a:endParaRPr lang="en-US"/>
        </a:p>
      </dgm:t>
    </dgm:pt>
    <dgm:pt modelId="{98070E3A-04AE-4B2A-9D55-85407CA82784}" type="pres">
      <dgm:prSet presAssocID="{09E0F576-A399-40D9-9F3C-27BEC0BF5B5D}" presName="hierRoot3" presStyleCnt="0"/>
      <dgm:spPr/>
    </dgm:pt>
    <dgm:pt modelId="{8D861A38-7AAB-4D43-8F5F-373B6B72FAEB}" type="pres">
      <dgm:prSet presAssocID="{09E0F576-A399-40D9-9F3C-27BEC0BF5B5D}" presName="composite3" presStyleCnt="0"/>
      <dgm:spPr/>
    </dgm:pt>
    <dgm:pt modelId="{99E661E0-3C7E-4F1E-A053-21FA776B6851}" type="pres">
      <dgm:prSet presAssocID="{09E0F576-A399-40D9-9F3C-27BEC0BF5B5D}" presName="background3" presStyleLbl="node3" presStyleIdx="0" presStyleCnt="6"/>
      <dgm:spPr/>
    </dgm:pt>
    <dgm:pt modelId="{9C4B8F81-AECA-42E7-AB57-7D5D4665EC2D}" type="pres">
      <dgm:prSet presAssocID="{09E0F576-A399-40D9-9F3C-27BEC0BF5B5D}" presName="text3" presStyleLbl="fgAcc3" presStyleIdx="0" presStyleCnt="6" custLinFactNeighborY="-59339">
        <dgm:presLayoutVars>
          <dgm:chPref val="3"/>
        </dgm:presLayoutVars>
      </dgm:prSet>
      <dgm:spPr/>
      <dgm:t>
        <a:bodyPr/>
        <a:lstStyle/>
        <a:p>
          <a:endParaRPr lang="en-US"/>
        </a:p>
      </dgm:t>
    </dgm:pt>
    <dgm:pt modelId="{8ECC1227-60A7-4A3E-9EBF-6C6E2F8234CA}" type="pres">
      <dgm:prSet presAssocID="{09E0F576-A399-40D9-9F3C-27BEC0BF5B5D}" presName="hierChild4" presStyleCnt="0"/>
      <dgm:spPr/>
    </dgm:pt>
    <dgm:pt modelId="{8B594897-7608-475D-86A9-F73EA6FB62A6}" type="pres">
      <dgm:prSet presAssocID="{B6E34D5D-2880-4F54-A18D-A51724077F57}" presName="Name17" presStyleLbl="parChTrans1D3" presStyleIdx="1" presStyleCnt="6"/>
      <dgm:spPr/>
      <dgm:t>
        <a:bodyPr/>
        <a:lstStyle/>
        <a:p>
          <a:endParaRPr lang="en-US"/>
        </a:p>
      </dgm:t>
    </dgm:pt>
    <dgm:pt modelId="{62F49FD6-ABE7-4D7C-B229-03B48A8A7BFC}" type="pres">
      <dgm:prSet presAssocID="{B0176E0A-FDDD-46AB-915B-BD7E884275E2}" presName="hierRoot3" presStyleCnt="0"/>
      <dgm:spPr/>
    </dgm:pt>
    <dgm:pt modelId="{F1263726-4B5A-47A3-B4D8-EFD2C685C12F}" type="pres">
      <dgm:prSet presAssocID="{B0176E0A-FDDD-46AB-915B-BD7E884275E2}" presName="composite3" presStyleCnt="0"/>
      <dgm:spPr/>
    </dgm:pt>
    <dgm:pt modelId="{0733EABF-47E8-414F-AF79-DE3A67F53C88}" type="pres">
      <dgm:prSet presAssocID="{B0176E0A-FDDD-46AB-915B-BD7E884275E2}" presName="background3" presStyleLbl="node3" presStyleIdx="1" presStyleCnt="6"/>
      <dgm:spPr/>
    </dgm:pt>
    <dgm:pt modelId="{DB434EF8-9E50-4769-BDBB-32FFF12C00CB}" type="pres">
      <dgm:prSet presAssocID="{B0176E0A-FDDD-46AB-915B-BD7E884275E2}" presName="text3" presStyleLbl="fgAcc3" presStyleIdx="1" presStyleCnt="6" custLinFactNeighborY="-59339">
        <dgm:presLayoutVars>
          <dgm:chPref val="3"/>
        </dgm:presLayoutVars>
      </dgm:prSet>
      <dgm:spPr/>
      <dgm:t>
        <a:bodyPr/>
        <a:lstStyle/>
        <a:p>
          <a:endParaRPr lang="en-US"/>
        </a:p>
      </dgm:t>
    </dgm:pt>
    <dgm:pt modelId="{B3DAA976-0B94-4547-9562-422AEDEB7522}" type="pres">
      <dgm:prSet presAssocID="{B0176E0A-FDDD-46AB-915B-BD7E884275E2}" presName="hierChild4" presStyleCnt="0"/>
      <dgm:spPr/>
    </dgm:pt>
    <dgm:pt modelId="{E8DA2CD5-1E35-42A4-ABE2-E1539224D9E9}" type="pres">
      <dgm:prSet presAssocID="{D1F52391-4C6E-440C-BD53-729A54200FE6}" presName="Name17" presStyleLbl="parChTrans1D3" presStyleIdx="2" presStyleCnt="6"/>
      <dgm:spPr/>
      <dgm:t>
        <a:bodyPr/>
        <a:lstStyle/>
        <a:p>
          <a:endParaRPr lang="en-US"/>
        </a:p>
      </dgm:t>
    </dgm:pt>
    <dgm:pt modelId="{E8DD2C3C-16A1-4C3C-BCE9-DF7EA724DE8D}" type="pres">
      <dgm:prSet presAssocID="{6E7FBE73-2336-427B-B6A8-10B24C993D12}" presName="hierRoot3" presStyleCnt="0"/>
      <dgm:spPr/>
    </dgm:pt>
    <dgm:pt modelId="{2D11D3E8-FC69-490A-9717-35F9DCB22671}" type="pres">
      <dgm:prSet presAssocID="{6E7FBE73-2336-427B-B6A8-10B24C993D12}" presName="composite3" presStyleCnt="0"/>
      <dgm:spPr/>
    </dgm:pt>
    <dgm:pt modelId="{0AF9C771-D083-446A-B0A1-6972F34143AE}" type="pres">
      <dgm:prSet presAssocID="{6E7FBE73-2336-427B-B6A8-10B24C993D12}" presName="background3" presStyleLbl="node3" presStyleIdx="2" presStyleCnt="6"/>
      <dgm:spPr/>
    </dgm:pt>
    <dgm:pt modelId="{53EB0CD4-EDCD-47A1-91E1-03243B9A415B}" type="pres">
      <dgm:prSet presAssocID="{6E7FBE73-2336-427B-B6A8-10B24C993D12}" presName="text3" presStyleLbl="fgAcc3" presStyleIdx="2" presStyleCnt="6" custLinFactNeighborY="-59339">
        <dgm:presLayoutVars>
          <dgm:chPref val="3"/>
        </dgm:presLayoutVars>
      </dgm:prSet>
      <dgm:spPr/>
      <dgm:t>
        <a:bodyPr/>
        <a:lstStyle/>
        <a:p>
          <a:endParaRPr lang="en-US"/>
        </a:p>
      </dgm:t>
    </dgm:pt>
    <dgm:pt modelId="{C5725144-5673-4992-8425-79CE075C2E35}" type="pres">
      <dgm:prSet presAssocID="{6E7FBE73-2336-427B-B6A8-10B24C993D12}" presName="hierChild4" presStyleCnt="0"/>
      <dgm:spPr/>
    </dgm:pt>
    <dgm:pt modelId="{0A4742D7-2E92-47DB-BFFB-E314F40205CA}" type="pres">
      <dgm:prSet presAssocID="{4E40772E-7EC9-4B5F-833F-21CB97D151D1}" presName="Name17" presStyleLbl="parChTrans1D3" presStyleIdx="3" presStyleCnt="6"/>
      <dgm:spPr/>
      <dgm:t>
        <a:bodyPr/>
        <a:lstStyle/>
        <a:p>
          <a:endParaRPr lang="en-US"/>
        </a:p>
      </dgm:t>
    </dgm:pt>
    <dgm:pt modelId="{9B39D4EE-63A4-4389-B11E-D1CD6D65B41E}" type="pres">
      <dgm:prSet presAssocID="{1EABE20D-3A81-4A13-B81B-AD648456E147}" presName="hierRoot3" presStyleCnt="0"/>
      <dgm:spPr/>
    </dgm:pt>
    <dgm:pt modelId="{7330C09F-DBE7-4B4C-AFE2-3FB910158360}" type="pres">
      <dgm:prSet presAssocID="{1EABE20D-3A81-4A13-B81B-AD648456E147}" presName="composite3" presStyleCnt="0"/>
      <dgm:spPr/>
    </dgm:pt>
    <dgm:pt modelId="{1DCAF6D9-6569-4D25-9D48-7E736D543DDA}" type="pres">
      <dgm:prSet presAssocID="{1EABE20D-3A81-4A13-B81B-AD648456E147}" presName="background3" presStyleLbl="node3" presStyleIdx="3" presStyleCnt="6"/>
      <dgm:spPr/>
    </dgm:pt>
    <dgm:pt modelId="{396C3AD8-221D-4AE3-AAE0-772D8F993F57}" type="pres">
      <dgm:prSet presAssocID="{1EABE20D-3A81-4A13-B81B-AD648456E147}" presName="text3" presStyleLbl="fgAcc3" presStyleIdx="3" presStyleCnt="6" custScaleY="214163" custLinFactNeighborY="-59339">
        <dgm:presLayoutVars>
          <dgm:chPref val="3"/>
        </dgm:presLayoutVars>
      </dgm:prSet>
      <dgm:spPr/>
      <dgm:t>
        <a:bodyPr/>
        <a:lstStyle/>
        <a:p>
          <a:endParaRPr lang="en-US"/>
        </a:p>
      </dgm:t>
    </dgm:pt>
    <dgm:pt modelId="{5FF19F7C-696B-4700-A446-06A827C52856}" type="pres">
      <dgm:prSet presAssocID="{1EABE20D-3A81-4A13-B81B-AD648456E147}" presName="hierChild4" presStyleCnt="0"/>
      <dgm:spPr/>
    </dgm:pt>
    <dgm:pt modelId="{8B872D88-F5E2-48A2-AE86-42ECB573BA9C}" type="pres">
      <dgm:prSet presAssocID="{5093A1BD-090A-4248-8B99-3EAEE2225233}" presName="Name17" presStyleLbl="parChTrans1D3" presStyleIdx="4" presStyleCnt="6"/>
      <dgm:spPr/>
      <dgm:t>
        <a:bodyPr/>
        <a:lstStyle/>
        <a:p>
          <a:endParaRPr lang="en-US"/>
        </a:p>
      </dgm:t>
    </dgm:pt>
    <dgm:pt modelId="{BA4ADD9A-D399-4802-AF7A-A83A25107430}" type="pres">
      <dgm:prSet presAssocID="{B4D52CE3-0B5E-4E95-9141-63946A99A8A6}" presName="hierRoot3" presStyleCnt="0"/>
      <dgm:spPr/>
    </dgm:pt>
    <dgm:pt modelId="{8E28B6BD-8793-432B-99C5-8DAF19982E86}" type="pres">
      <dgm:prSet presAssocID="{B4D52CE3-0B5E-4E95-9141-63946A99A8A6}" presName="composite3" presStyleCnt="0"/>
      <dgm:spPr/>
    </dgm:pt>
    <dgm:pt modelId="{DC9B64C9-5D02-425A-A04B-6AB8536ADC4E}" type="pres">
      <dgm:prSet presAssocID="{B4D52CE3-0B5E-4E95-9141-63946A99A8A6}" presName="background3" presStyleLbl="node3" presStyleIdx="4" presStyleCnt="6"/>
      <dgm:spPr/>
    </dgm:pt>
    <dgm:pt modelId="{B0019A5F-B96C-4697-9CF3-7D4802DDD58A}" type="pres">
      <dgm:prSet presAssocID="{B4D52CE3-0B5E-4E95-9141-63946A99A8A6}" presName="text3" presStyleLbl="fgAcc3" presStyleIdx="4" presStyleCnt="6" custLinFactNeighborY="-58856">
        <dgm:presLayoutVars>
          <dgm:chPref val="3"/>
        </dgm:presLayoutVars>
      </dgm:prSet>
      <dgm:spPr/>
      <dgm:t>
        <a:bodyPr/>
        <a:lstStyle/>
        <a:p>
          <a:endParaRPr lang="en-US"/>
        </a:p>
      </dgm:t>
    </dgm:pt>
    <dgm:pt modelId="{2ECD30DE-770F-4082-9945-FC31903AF0F0}" type="pres">
      <dgm:prSet presAssocID="{B4D52CE3-0B5E-4E95-9141-63946A99A8A6}" presName="hierChild4" presStyleCnt="0"/>
      <dgm:spPr/>
    </dgm:pt>
    <dgm:pt modelId="{C79E140A-EA06-4B05-BB24-F07CC175BDAE}" type="pres">
      <dgm:prSet presAssocID="{E1DA6DEE-2786-41EE-BEA8-D559A1F69242}" presName="Name17" presStyleLbl="parChTrans1D3" presStyleIdx="5" presStyleCnt="6"/>
      <dgm:spPr/>
      <dgm:t>
        <a:bodyPr/>
        <a:lstStyle/>
        <a:p>
          <a:endParaRPr lang="en-US"/>
        </a:p>
      </dgm:t>
    </dgm:pt>
    <dgm:pt modelId="{0F6DF441-8747-4B8B-9E58-45CCE2A7ABD4}" type="pres">
      <dgm:prSet presAssocID="{6A9ED06D-4E3B-4212-BA99-A68D9C8AE861}" presName="hierRoot3" presStyleCnt="0"/>
      <dgm:spPr/>
    </dgm:pt>
    <dgm:pt modelId="{C9D476FC-DC3E-4B05-80D6-721ADD233690}" type="pres">
      <dgm:prSet presAssocID="{6A9ED06D-4E3B-4212-BA99-A68D9C8AE861}" presName="composite3" presStyleCnt="0"/>
      <dgm:spPr/>
    </dgm:pt>
    <dgm:pt modelId="{0327D001-1721-449B-82F3-E6E9301BF7E0}" type="pres">
      <dgm:prSet presAssocID="{6A9ED06D-4E3B-4212-BA99-A68D9C8AE861}" presName="background3" presStyleLbl="node3" presStyleIdx="5" presStyleCnt="6"/>
      <dgm:spPr/>
    </dgm:pt>
    <dgm:pt modelId="{A8A226A0-5031-470B-A7C2-5AFA49AC3622}" type="pres">
      <dgm:prSet presAssocID="{6A9ED06D-4E3B-4212-BA99-A68D9C8AE861}" presName="text3" presStyleLbl="fgAcc3" presStyleIdx="5" presStyleCnt="6" custScaleY="147456" custLinFactNeighborY="-62813">
        <dgm:presLayoutVars>
          <dgm:chPref val="3"/>
        </dgm:presLayoutVars>
      </dgm:prSet>
      <dgm:spPr/>
      <dgm:t>
        <a:bodyPr/>
        <a:lstStyle/>
        <a:p>
          <a:endParaRPr lang="en-US"/>
        </a:p>
      </dgm:t>
    </dgm:pt>
    <dgm:pt modelId="{06DE75AA-66D1-4962-938B-4838289ABCBE}" type="pres">
      <dgm:prSet presAssocID="{6A9ED06D-4E3B-4212-BA99-A68D9C8AE861}" presName="hierChild4" presStyleCnt="0"/>
      <dgm:spPr/>
    </dgm:pt>
    <dgm:pt modelId="{B8451B8D-190D-4E2E-B280-DA4654DDBD48}" type="pres">
      <dgm:prSet presAssocID="{949F1598-8922-4E6D-ADC8-2919580E7DD3}" presName="hierRoot1" presStyleCnt="0"/>
      <dgm:spPr/>
    </dgm:pt>
    <dgm:pt modelId="{16CD3061-104A-4F5C-B63B-5D585982D512}" type="pres">
      <dgm:prSet presAssocID="{949F1598-8922-4E6D-ADC8-2919580E7DD3}" presName="composite" presStyleCnt="0"/>
      <dgm:spPr/>
    </dgm:pt>
    <dgm:pt modelId="{87DA4150-A42C-4D53-A5A7-1D0B2BA669E2}" type="pres">
      <dgm:prSet presAssocID="{949F1598-8922-4E6D-ADC8-2919580E7DD3}" presName="background" presStyleLbl="node0" presStyleIdx="1" presStyleCnt="2"/>
      <dgm:spPr/>
    </dgm:pt>
    <dgm:pt modelId="{93238FBD-9238-4610-B277-CDBBDD2324CF}" type="pres">
      <dgm:prSet presAssocID="{949F1598-8922-4E6D-ADC8-2919580E7DD3}" presName="text" presStyleLbl="fgAcc0" presStyleIdx="1" presStyleCnt="2" custScaleX="99759" custScaleY="139228" custLinFactY="200000" custLinFactNeighborX="98156" custLinFactNeighborY="203083">
        <dgm:presLayoutVars>
          <dgm:chPref val="3"/>
        </dgm:presLayoutVars>
      </dgm:prSet>
      <dgm:spPr/>
      <dgm:t>
        <a:bodyPr/>
        <a:lstStyle/>
        <a:p>
          <a:endParaRPr lang="en-US"/>
        </a:p>
      </dgm:t>
    </dgm:pt>
    <dgm:pt modelId="{3A5FE5C7-A315-473A-890D-78DB92D73773}" type="pres">
      <dgm:prSet presAssocID="{949F1598-8922-4E6D-ADC8-2919580E7DD3}" presName="hierChild2" presStyleCnt="0"/>
      <dgm:spPr/>
    </dgm:pt>
  </dgm:ptLst>
  <dgm:cxnLst>
    <dgm:cxn modelId="{05B1BD2E-3FB4-440A-8DCE-69F7D6C99807}" srcId="{05CADAA5-B42E-4EBA-967E-138ABAFEA775}" destId="{6A9ED06D-4E3B-4212-BA99-A68D9C8AE861}" srcOrd="5" destOrd="0" parTransId="{E1DA6DEE-2786-41EE-BEA8-D559A1F69242}" sibTransId="{10732F50-21BC-46EE-B56C-B11A852688A8}"/>
    <dgm:cxn modelId="{B1B2C3AC-D059-4AF6-8B14-40B31F0B45D6}" type="presOf" srcId="{5093A1BD-090A-4248-8B99-3EAEE2225233}" destId="{8B872D88-F5E2-48A2-AE86-42ECB573BA9C}" srcOrd="0" destOrd="0" presId="urn:microsoft.com/office/officeart/2005/8/layout/hierarchy1"/>
    <dgm:cxn modelId="{167F422B-9635-451D-A036-E53BC547F3FE}" type="presOf" srcId="{05CADAA5-B42E-4EBA-967E-138ABAFEA775}" destId="{02C35E23-8362-46AC-AFC0-53DF262E9130}" srcOrd="0" destOrd="0" presId="urn:microsoft.com/office/officeart/2005/8/layout/hierarchy1"/>
    <dgm:cxn modelId="{51AC4B1C-79BD-4389-AE1D-C627092FB00F}" type="presOf" srcId="{7E5D9896-8681-4DF7-AA5B-D50312F39301}" destId="{7DAEBC5E-96A4-442D-8918-85FC4E90C983}" srcOrd="0" destOrd="0" presId="urn:microsoft.com/office/officeart/2005/8/layout/hierarchy1"/>
    <dgm:cxn modelId="{11713659-E0D7-4B27-A99A-AF0359418B79}" srcId="{05CADAA5-B42E-4EBA-967E-138ABAFEA775}" destId="{1EABE20D-3A81-4A13-B81B-AD648456E147}" srcOrd="3" destOrd="0" parTransId="{4E40772E-7EC9-4B5F-833F-21CB97D151D1}" sibTransId="{10EB27E1-D61A-42AA-9F72-43BC33DC0E8F}"/>
    <dgm:cxn modelId="{84F3610C-4584-44C7-8FAD-4657B767EA33}" type="presOf" srcId="{6E7FBE73-2336-427B-B6A8-10B24C993D12}" destId="{53EB0CD4-EDCD-47A1-91E1-03243B9A415B}" srcOrd="0" destOrd="0" presId="urn:microsoft.com/office/officeart/2005/8/layout/hierarchy1"/>
    <dgm:cxn modelId="{79F699BF-9D7A-4E3F-9E78-EDBF617C2019}" type="presOf" srcId="{6C54AF19-EA87-407E-9996-D93DDB29D76E}" destId="{801CC81B-A9E1-4B3A-BBFA-DB248F1C00BA}" srcOrd="0" destOrd="0" presId="urn:microsoft.com/office/officeart/2005/8/layout/hierarchy1"/>
    <dgm:cxn modelId="{05E6E795-490C-4D59-8F8A-BA6A4CCB6340}" type="presOf" srcId="{09E0F576-A399-40D9-9F3C-27BEC0BF5B5D}" destId="{9C4B8F81-AECA-42E7-AB57-7D5D4665EC2D}" srcOrd="0" destOrd="0" presId="urn:microsoft.com/office/officeart/2005/8/layout/hierarchy1"/>
    <dgm:cxn modelId="{97806B4F-A6A2-471F-B216-EAAAABAC6646}" srcId="{965D7BBA-0A02-4968-9389-99D1A789DA5A}" destId="{949F1598-8922-4E6D-ADC8-2919580E7DD3}" srcOrd="1" destOrd="0" parTransId="{681A4C35-2F96-432F-93B1-39343F62296E}" sibTransId="{2B404239-0CC7-4653-9380-3F9811F87B41}"/>
    <dgm:cxn modelId="{A8AB22BE-3E53-45F3-A918-DB1ADAEFCC62}" type="presOf" srcId="{965D7BBA-0A02-4968-9389-99D1A789DA5A}" destId="{FA4E1EF2-D070-4392-A653-57253B35B4EC}" srcOrd="0" destOrd="0" presId="urn:microsoft.com/office/officeart/2005/8/layout/hierarchy1"/>
    <dgm:cxn modelId="{C45DB4D8-E667-4B88-AE8B-E3D0CD7C1D75}" type="presOf" srcId="{B4D52CE3-0B5E-4E95-9141-63946A99A8A6}" destId="{B0019A5F-B96C-4697-9CF3-7D4802DDD58A}" srcOrd="0" destOrd="0" presId="urn:microsoft.com/office/officeart/2005/8/layout/hierarchy1"/>
    <dgm:cxn modelId="{1C6DA26C-A500-4E47-8DC4-D032AFDEFCF8}" type="presOf" srcId="{4E40772E-7EC9-4B5F-833F-21CB97D151D1}" destId="{0A4742D7-2E92-47DB-BFFB-E314F40205CA}" srcOrd="0" destOrd="0" presId="urn:microsoft.com/office/officeart/2005/8/layout/hierarchy1"/>
    <dgm:cxn modelId="{F0FEC107-C60B-47BD-BB93-1C65D9365331}" srcId="{05CADAA5-B42E-4EBA-967E-138ABAFEA775}" destId="{B4D52CE3-0B5E-4E95-9141-63946A99A8A6}" srcOrd="4" destOrd="0" parTransId="{5093A1BD-090A-4248-8B99-3EAEE2225233}" sibTransId="{6EE6305F-FD41-4268-9BA2-A5D4CC74EF30}"/>
    <dgm:cxn modelId="{3E16E523-98E5-466F-B22B-62BE9F89E0DF}" type="presOf" srcId="{1EABE20D-3A81-4A13-B81B-AD648456E147}" destId="{396C3AD8-221D-4AE3-AAE0-772D8F993F57}" srcOrd="0" destOrd="0" presId="urn:microsoft.com/office/officeart/2005/8/layout/hierarchy1"/>
    <dgm:cxn modelId="{CB0B2A97-B79A-4F82-B50C-867D20048058}" srcId="{05CADAA5-B42E-4EBA-967E-138ABAFEA775}" destId="{B0176E0A-FDDD-46AB-915B-BD7E884275E2}" srcOrd="1" destOrd="0" parTransId="{B6E34D5D-2880-4F54-A18D-A51724077F57}" sibTransId="{AD798E00-8AA1-404F-8AB5-CF0D0A50EBC1}"/>
    <dgm:cxn modelId="{D995BE69-F040-45A6-9555-00975E98F14F}" type="presOf" srcId="{093CF769-090D-4266-A806-FFB30A55B348}" destId="{B188B0DA-AA35-4B75-A2D2-B58BB2165B7D}" srcOrd="0" destOrd="0" presId="urn:microsoft.com/office/officeart/2005/8/layout/hierarchy1"/>
    <dgm:cxn modelId="{AB108305-E05F-469A-ADBB-AA5552C94B57}" type="presOf" srcId="{949F1598-8922-4E6D-ADC8-2919580E7DD3}" destId="{93238FBD-9238-4610-B277-CDBBDD2324CF}" srcOrd="0" destOrd="0" presId="urn:microsoft.com/office/officeart/2005/8/layout/hierarchy1"/>
    <dgm:cxn modelId="{FCA1A89C-9C41-4F7C-BF1D-BF9385C082AB}" srcId="{093CF769-090D-4266-A806-FFB30A55B348}" destId="{05CADAA5-B42E-4EBA-967E-138ABAFEA775}" srcOrd="0" destOrd="0" parTransId="{7E5D9896-8681-4DF7-AA5B-D50312F39301}" sibTransId="{1BBF90DD-6049-4E67-AE35-0B5D5F51DD33}"/>
    <dgm:cxn modelId="{1AF87741-34F9-4FE1-A0FC-CC062053202C}" type="presOf" srcId="{6A9ED06D-4E3B-4212-BA99-A68D9C8AE861}" destId="{A8A226A0-5031-470B-A7C2-5AFA49AC3622}" srcOrd="0" destOrd="0" presId="urn:microsoft.com/office/officeart/2005/8/layout/hierarchy1"/>
    <dgm:cxn modelId="{9D85DDAF-E603-468E-8A37-296E560EBA8B}" srcId="{05CADAA5-B42E-4EBA-967E-138ABAFEA775}" destId="{09E0F576-A399-40D9-9F3C-27BEC0BF5B5D}" srcOrd="0" destOrd="0" parTransId="{6C54AF19-EA87-407E-9996-D93DDB29D76E}" sibTransId="{AB756C2A-F415-4BAD-BDB8-7E15356C87C4}"/>
    <dgm:cxn modelId="{32BA4C93-CE39-4B3C-AA92-68ACAF02605D}" type="presOf" srcId="{D1F52391-4C6E-440C-BD53-729A54200FE6}" destId="{E8DA2CD5-1E35-42A4-ABE2-E1539224D9E9}" srcOrd="0" destOrd="0" presId="urn:microsoft.com/office/officeart/2005/8/layout/hierarchy1"/>
    <dgm:cxn modelId="{EC8DF7D0-2BF8-4F81-84B6-302BB5451E02}" srcId="{965D7BBA-0A02-4968-9389-99D1A789DA5A}" destId="{093CF769-090D-4266-A806-FFB30A55B348}" srcOrd="0" destOrd="0" parTransId="{4EB370D4-E251-4834-960E-DC516DA68E92}" sibTransId="{458DBC98-48CD-460A-893A-4FF97E179A7B}"/>
    <dgm:cxn modelId="{045F0185-B3F8-4EB3-B88D-6C5EF30FA1E0}" srcId="{05CADAA5-B42E-4EBA-967E-138ABAFEA775}" destId="{6E7FBE73-2336-427B-B6A8-10B24C993D12}" srcOrd="2" destOrd="0" parTransId="{D1F52391-4C6E-440C-BD53-729A54200FE6}" sibTransId="{B7311818-212B-4047-B4B4-D3BB953599E1}"/>
    <dgm:cxn modelId="{1F311CEF-DDF4-405B-A405-B1202A5EBF27}" type="presOf" srcId="{B6E34D5D-2880-4F54-A18D-A51724077F57}" destId="{8B594897-7608-475D-86A9-F73EA6FB62A6}" srcOrd="0" destOrd="0" presId="urn:microsoft.com/office/officeart/2005/8/layout/hierarchy1"/>
    <dgm:cxn modelId="{58BD2206-9305-4BE3-94C1-21E6DC771526}" type="presOf" srcId="{E1DA6DEE-2786-41EE-BEA8-D559A1F69242}" destId="{C79E140A-EA06-4B05-BB24-F07CC175BDAE}" srcOrd="0" destOrd="0" presId="urn:microsoft.com/office/officeart/2005/8/layout/hierarchy1"/>
    <dgm:cxn modelId="{DDABEC05-E7A7-4CB9-BBB5-4FBC51C86F86}" type="presOf" srcId="{B0176E0A-FDDD-46AB-915B-BD7E884275E2}" destId="{DB434EF8-9E50-4769-BDBB-32FFF12C00CB}" srcOrd="0" destOrd="0" presId="urn:microsoft.com/office/officeart/2005/8/layout/hierarchy1"/>
    <dgm:cxn modelId="{5A4549A1-819B-4C6A-96C7-6959C794A94D}" type="presParOf" srcId="{FA4E1EF2-D070-4392-A653-57253B35B4EC}" destId="{521ADF53-7395-4A7B-BDCE-E3C9D2899065}" srcOrd="0" destOrd="0" presId="urn:microsoft.com/office/officeart/2005/8/layout/hierarchy1"/>
    <dgm:cxn modelId="{E5191439-AB5D-4C1C-801D-C1901DC587C9}" type="presParOf" srcId="{521ADF53-7395-4A7B-BDCE-E3C9D2899065}" destId="{FD6B7268-EA57-4AB0-816B-9D288B839D0C}" srcOrd="0" destOrd="0" presId="urn:microsoft.com/office/officeart/2005/8/layout/hierarchy1"/>
    <dgm:cxn modelId="{9B66A044-B02A-446B-ABFC-B6F99B014E66}" type="presParOf" srcId="{FD6B7268-EA57-4AB0-816B-9D288B839D0C}" destId="{7B27B80F-DA08-40FB-B59D-74BE2AC41083}" srcOrd="0" destOrd="0" presId="urn:microsoft.com/office/officeart/2005/8/layout/hierarchy1"/>
    <dgm:cxn modelId="{A755E8CC-C3E5-40E6-B9D0-E840B9C696D8}" type="presParOf" srcId="{FD6B7268-EA57-4AB0-816B-9D288B839D0C}" destId="{B188B0DA-AA35-4B75-A2D2-B58BB2165B7D}" srcOrd="1" destOrd="0" presId="urn:microsoft.com/office/officeart/2005/8/layout/hierarchy1"/>
    <dgm:cxn modelId="{85E96AAB-257A-4123-8392-68D2E18F2B08}" type="presParOf" srcId="{521ADF53-7395-4A7B-BDCE-E3C9D2899065}" destId="{25D44B94-E753-4A3A-B12D-D8D4C2CA8578}" srcOrd="1" destOrd="0" presId="urn:microsoft.com/office/officeart/2005/8/layout/hierarchy1"/>
    <dgm:cxn modelId="{E3EE1271-C194-461B-B997-42AF6999BB9B}" type="presParOf" srcId="{25D44B94-E753-4A3A-B12D-D8D4C2CA8578}" destId="{7DAEBC5E-96A4-442D-8918-85FC4E90C983}" srcOrd="0" destOrd="0" presId="urn:microsoft.com/office/officeart/2005/8/layout/hierarchy1"/>
    <dgm:cxn modelId="{8E4D9BCD-881E-47D7-808B-FFD6C31FC93E}" type="presParOf" srcId="{25D44B94-E753-4A3A-B12D-D8D4C2CA8578}" destId="{9E5C90D9-9023-4AD7-AB78-4689AD7616DC}" srcOrd="1" destOrd="0" presId="urn:microsoft.com/office/officeart/2005/8/layout/hierarchy1"/>
    <dgm:cxn modelId="{AF222A89-1783-4939-A018-1C70D31CCCD5}" type="presParOf" srcId="{9E5C90D9-9023-4AD7-AB78-4689AD7616DC}" destId="{68915BF0-E3C0-4792-A043-35B5CD5D9240}" srcOrd="0" destOrd="0" presId="urn:microsoft.com/office/officeart/2005/8/layout/hierarchy1"/>
    <dgm:cxn modelId="{458817AB-13E5-449F-9029-EC37FC2F9B76}" type="presParOf" srcId="{68915BF0-E3C0-4792-A043-35B5CD5D9240}" destId="{553CE76B-3D00-41BC-8F72-758CD71C44CE}" srcOrd="0" destOrd="0" presId="urn:microsoft.com/office/officeart/2005/8/layout/hierarchy1"/>
    <dgm:cxn modelId="{D0F86650-68C2-4847-8364-E9CA6F753AD8}" type="presParOf" srcId="{68915BF0-E3C0-4792-A043-35B5CD5D9240}" destId="{02C35E23-8362-46AC-AFC0-53DF262E9130}" srcOrd="1" destOrd="0" presId="urn:microsoft.com/office/officeart/2005/8/layout/hierarchy1"/>
    <dgm:cxn modelId="{CDD20C22-BA57-4184-8AFA-F250557D5881}" type="presParOf" srcId="{9E5C90D9-9023-4AD7-AB78-4689AD7616DC}" destId="{57F0BBED-51CF-4876-9014-FF08D04D49FC}" srcOrd="1" destOrd="0" presId="urn:microsoft.com/office/officeart/2005/8/layout/hierarchy1"/>
    <dgm:cxn modelId="{40848477-F5B2-4D07-8D6A-9E5EB8CCCDDD}" type="presParOf" srcId="{57F0BBED-51CF-4876-9014-FF08D04D49FC}" destId="{801CC81B-A9E1-4B3A-BBFA-DB248F1C00BA}" srcOrd="0" destOrd="0" presId="urn:microsoft.com/office/officeart/2005/8/layout/hierarchy1"/>
    <dgm:cxn modelId="{484640FE-6B6E-4739-9040-67933248FB66}" type="presParOf" srcId="{57F0BBED-51CF-4876-9014-FF08D04D49FC}" destId="{98070E3A-04AE-4B2A-9D55-85407CA82784}" srcOrd="1" destOrd="0" presId="urn:microsoft.com/office/officeart/2005/8/layout/hierarchy1"/>
    <dgm:cxn modelId="{72265DC1-7193-42F5-A28B-D11F3A54AA72}" type="presParOf" srcId="{98070E3A-04AE-4B2A-9D55-85407CA82784}" destId="{8D861A38-7AAB-4D43-8F5F-373B6B72FAEB}" srcOrd="0" destOrd="0" presId="urn:microsoft.com/office/officeart/2005/8/layout/hierarchy1"/>
    <dgm:cxn modelId="{DE35C9CC-1ABB-48DD-8F56-BB2426D60425}" type="presParOf" srcId="{8D861A38-7AAB-4D43-8F5F-373B6B72FAEB}" destId="{99E661E0-3C7E-4F1E-A053-21FA776B6851}" srcOrd="0" destOrd="0" presId="urn:microsoft.com/office/officeart/2005/8/layout/hierarchy1"/>
    <dgm:cxn modelId="{01D3AC14-904D-4610-BDDA-FC3A03C8E9EA}" type="presParOf" srcId="{8D861A38-7AAB-4D43-8F5F-373B6B72FAEB}" destId="{9C4B8F81-AECA-42E7-AB57-7D5D4665EC2D}" srcOrd="1" destOrd="0" presId="urn:microsoft.com/office/officeart/2005/8/layout/hierarchy1"/>
    <dgm:cxn modelId="{128D4065-DC80-47A6-8C75-A1EDE36F5C4D}" type="presParOf" srcId="{98070E3A-04AE-4B2A-9D55-85407CA82784}" destId="{8ECC1227-60A7-4A3E-9EBF-6C6E2F8234CA}" srcOrd="1" destOrd="0" presId="urn:microsoft.com/office/officeart/2005/8/layout/hierarchy1"/>
    <dgm:cxn modelId="{0398AE8F-C2AD-4382-B346-D9CA8A1728B4}" type="presParOf" srcId="{57F0BBED-51CF-4876-9014-FF08D04D49FC}" destId="{8B594897-7608-475D-86A9-F73EA6FB62A6}" srcOrd="2" destOrd="0" presId="urn:microsoft.com/office/officeart/2005/8/layout/hierarchy1"/>
    <dgm:cxn modelId="{A95C847B-F30C-413A-89FB-EEE717EBAD07}" type="presParOf" srcId="{57F0BBED-51CF-4876-9014-FF08D04D49FC}" destId="{62F49FD6-ABE7-4D7C-B229-03B48A8A7BFC}" srcOrd="3" destOrd="0" presId="urn:microsoft.com/office/officeart/2005/8/layout/hierarchy1"/>
    <dgm:cxn modelId="{9CEFA5D2-8639-4612-82DC-36B237DB9AA0}" type="presParOf" srcId="{62F49FD6-ABE7-4D7C-B229-03B48A8A7BFC}" destId="{F1263726-4B5A-47A3-B4D8-EFD2C685C12F}" srcOrd="0" destOrd="0" presId="urn:microsoft.com/office/officeart/2005/8/layout/hierarchy1"/>
    <dgm:cxn modelId="{FC776A7F-D04F-4730-AFC2-13415E83C68B}" type="presParOf" srcId="{F1263726-4B5A-47A3-B4D8-EFD2C685C12F}" destId="{0733EABF-47E8-414F-AF79-DE3A67F53C88}" srcOrd="0" destOrd="0" presId="urn:microsoft.com/office/officeart/2005/8/layout/hierarchy1"/>
    <dgm:cxn modelId="{43856B97-6767-4788-BB04-846DC90046E0}" type="presParOf" srcId="{F1263726-4B5A-47A3-B4D8-EFD2C685C12F}" destId="{DB434EF8-9E50-4769-BDBB-32FFF12C00CB}" srcOrd="1" destOrd="0" presId="urn:microsoft.com/office/officeart/2005/8/layout/hierarchy1"/>
    <dgm:cxn modelId="{D38586FB-B7A0-458D-9CC5-1A0883FD7512}" type="presParOf" srcId="{62F49FD6-ABE7-4D7C-B229-03B48A8A7BFC}" destId="{B3DAA976-0B94-4547-9562-422AEDEB7522}" srcOrd="1" destOrd="0" presId="urn:microsoft.com/office/officeart/2005/8/layout/hierarchy1"/>
    <dgm:cxn modelId="{9363DA64-D4D4-4C98-B489-8F02D93F814C}" type="presParOf" srcId="{57F0BBED-51CF-4876-9014-FF08D04D49FC}" destId="{E8DA2CD5-1E35-42A4-ABE2-E1539224D9E9}" srcOrd="4" destOrd="0" presId="urn:microsoft.com/office/officeart/2005/8/layout/hierarchy1"/>
    <dgm:cxn modelId="{94FEF75C-46B6-4016-8C14-04C958EBDE92}" type="presParOf" srcId="{57F0BBED-51CF-4876-9014-FF08D04D49FC}" destId="{E8DD2C3C-16A1-4C3C-BCE9-DF7EA724DE8D}" srcOrd="5" destOrd="0" presId="urn:microsoft.com/office/officeart/2005/8/layout/hierarchy1"/>
    <dgm:cxn modelId="{45390FF6-08C6-421D-9522-7068924E5A2D}" type="presParOf" srcId="{E8DD2C3C-16A1-4C3C-BCE9-DF7EA724DE8D}" destId="{2D11D3E8-FC69-490A-9717-35F9DCB22671}" srcOrd="0" destOrd="0" presId="urn:microsoft.com/office/officeart/2005/8/layout/hierarchy1"/>
    <dgm:cxn modelId="{5DF25ED7-2EE9-44B3-BAF1-68DD582F1AA1}" type="presParOf" srcId="{2D11D3E8-FC69-490A-9717-35F9DCB22671}" destId="{0AF9C771-D083-446A-B0A1-6972F34143AE}" srcOrd="0" destOrd="0" presId="urn:microsoft.com/office/officeart/2005/8/layout/hierarchy1"/>
    <dgm:cxn modelId="{32A5D649-2C22-4916-A592-02D7554AB833}" type="presParOf" srcId="{2D11D3E8-FC69-490A-9717-35F9DCB22671}" destId="{53EB0CD4-EDCD-47A1-91E1-03243B9A415B}" srcOrd="1" destOrd="0" presId="urn:microsoft.com/office/officeart/2005/8/layout/hierarchy1"/>
    <dgm:cxn modelId="{2AAA9D91-9338-4CE2-9155-92E9518AC9D3}" type="presParOf" srcId="{E8DD2C3C-16A1-4C3C-BCE9-DF7EA724DE8D}" destId="{C5725144-5673-4992-8425-79CE075C2E35}" srcOrd="1" destOrd="0" presId="urn:microsoft.com/office/officeart/2005/8/layout/hierarchy1"/>
    <dgm:cxn modelId="{CB3B309E-866F-4D67-BDD5-0A1DA3B63F4A}" type="presParOf" srcId="{57F0BBED-51CF-4876-9014-FF08D04D49FC}" destId="{0A4742D7-2E92-47DB-BFFB-E314F40205CA}" srcOrd="6" destOrd="0" presId="urn:microsoft.com/office/officeart/2005/8/layout/hierarchy1"/>
    <dgm:cxn modelId="{E852A5A1-C655-4F60-A4C0-61BA1E62792E}" type="presParOf" srcId="{57F0BBED-51CF-4876-9014-FF08D04D49FC}" destId="{9B39D4EE-63A4-4389-B11E-D1CD6D65B41E}" srcOrd="7" destOrd="0" presId="urn:microsoft.com/office/officeart/2005/8/layout/hierarchy1"/>
    <dgm:cxn modelId="{8371EDB6-DE06-40C2-AE08-56BC94507CCC}" type="presParOf" srcId="{9B39D4EE-63A4-4389-B11E-D1CD6D65B41E}" destId="{7330C09F-DBE7-4B4C-AFE2-3FB910158360}" srcOrd="0" destOrd="0" presId="urn:microsoft.com/office/officeart/2005/8/layout/hierarchy1"/>
    <dgm:cxn modelId="{EA1D465D-BC5B-4756-AE8D-C51DC5E66317}" type="presParOf" srcId="{7330C09F-DBE7-4B4C-AFE2-3FB910158360}" destId="{1DCAF6D9-6569-4D25-9D48-7E736D543DDA}" srcOrd="0" destOrd="0" presId="urn:microsoft.com/office/officeart/2005/8/layout/hierarchy1"/>
    <dgm:cxn modelId="{4A5D5368-110B-4D43-9E00-08A109F74FCA}" type="presParOf" srcId="{7330C09F-DBE7-4B4C-AFE2-3FB910158360}" destId="{396C3AD8-221D-4AE3-AAE0-772D8F993F57}" srcOrd="1" destOrd="0" presId="urn:microsoft.com/office/officeart/2005/8/layout/hierarchy1"/>
    <dgm:cxn modelId="{4CAF070E-7BA4-4895-8054-95C9CE8C5646}" type="presParOf" srcId="{9B39D4EE-63A4-4389-B11E-D1CD6D65B41E}" destId="{5FF19F7C-696B-4700-A446-06A827C52856}" srcOrd="1" destOrd="0" presId="urn:microsoft.com/office/officeart/2005/8/layout/hierarchy1"/>
    <dgm:cxn modelId="{C76E34EA-28D3-469B-8DF6-C4C414BB0ADD}" type="presParOf" srcId="{57F0BBED-51CF-4876-9014-FF08D04D49FC}" destId="{8B872D88-F5E2-48A2-AE86-42ECB573BA9C}" srcOrd="8" destOrd="0" presId="urn:microsoft.com/office/officeart/2005/8/layout/hierarchy1"/>
    <dgm:cxn modelId="{B541F250-7F45-40FF-A579-85BFF21BD5CC}" type="presParOf" srcId="{57F0BBED-51CF-4876-9014-FF08D04D49FC}" destId="{BA4ADD9A-D399-4802-AF7A-A83A25107430}" srcOrd="9" destOrd="0" presId="urn:microsoft.com/office/officeart/2005/8/layout/hierarchy1"/>
    <dgm:cxn modelId="{864D232D-4801-48AB-B335-8A59336BFCC1}" type="presParOf" srcId="{BA4ADD9A-D399-4802-AF7A-A83A25107430}" destId="{8E28B6BD-8793-432B-99C5-8DAF19982E86}" srcOrd="0" destOrd="0" presId="urn:microsoft.com/office/officeart/2005/8/layout/hierarchy1"/>
    <dgm:cxn modelId="{A204EFC2-3498-45BA-AE85-E24ED53BF676}" type="presParOf" srcId="{8E28B6BD-8793-432B-99C5-8DAF19982E86}" destId="{DC9B64C9-5D02-425A-A04B-6AB8536ADC4E}" srcOrd="0" destOrd="0" presId="urn:microsoft.com/office/officeart/2005/8/layout/hierarchy1"/>
    <dgm:cxn modelId="{1678D3A4-A54B-49EE-8AC7-D3FDA573801E}" type="presParOf" srcId="{8E28B6BD-8793-432B-99C5-8DAF19982E86}" destId="{B0019A5F-B96C-4697-9CF3-7D4802DDD58A}" srcOrd="1" destOrd="0" presId="urn:microsoft.com/office/officeart/2005/8/layout/hierarchy1"/>
    <dgm:cxn modelId="{854C918A-AC4F-4A83-A923-E23D116D263E}" type="presParOf" srcId="{BA4ADD9A-D399-4802-AF7A-A83A25107430}" destId="{2ECD30DE-770F-4082-9945-FC31903AF0F0}" srcOrd="1" destOrd="0" presId="urn:microsoft.com/office/officeart/2005/8/layout/hierarchy1"/>
    <dgm:cxn modelId="{514A7614-FFE6-47A2-AF32-CC791CBAD80A}" type="presParOf" srcId="{57F0BBED-51CF-4876-9014-FF08D04D49FC}" destId="{C79E140A-EA06-4B05-BB24-F07CC175BDAE}" srcOrd="10" destOrd="0" presId="urn:microsoft.com/office/officeart/2005/8/layout/hierarchy1"/>
    <dgm:cxn modelId="{E42B5274-0187-4136-950A-D7313BBF800C}" type="presParOf" srcId="{57F0BBED-51CF-4876-9014-FF08D04D49FC}" destId="{0F6DF441-8747-4B8B-9E58-45CCE2A7ABD4}" srcOrd="11" destOrd="0" presId="urn:microsoft.com/office/officeart/2005/8/layout/hierarchy1"/>
    <dgm:cxn modelId="{C1D77610-0685-4F92-BBFE-A42346586AD1}" type="presParOf" srcId="{0F6DF441-8747-4B8B-9E58-45CCE2A7ABD4}" destId="{C9D476FC-DC3E-4B05-80D6-721ADD233690}" srcOrd="0" destOrd="0" presId="urn:microsoft.com/office/officeart/2005/8/layout/hierarchy1"/>
    <dgm:cxn modelId="{4ED9E3B0-6FC8-495A-A4BD-109026BFB14F}" type="presParOf" srcId="{C9D476FC-DC3E-4B05-80D6-721ADD233690}" destId="{0327D001-1721-449B-82F3-E6E9301BF7E0}" srcOrd="0" destOrd="0" presId="urn:microsoft.com/office/officeart/2005/8/layout/hierarchy1"/>
    <dgm:cxn modelId="{07EC7A8A-9BDF-4FAD-B217-EF883D5020D9}" type="presParOf" srcId="{C9D476FC-DC3E-4B05-80D6-721ADD233690}" destId="{A8A226A0-5031-470B-A7C2-5AFA49AC3622}" srcOrd="1" destOrd="0" presId="urn:microsoft.com/office/officeart/2005/8/layout/hierarchy1"/>
    <dgm:cxn modelId="{00638F3F-85C2-4E7A-8362-75B6E92D6953}" type="presParOf" srcId="{0F6DF441-8747-4B8B-9E58-45CCE2A7ABD4}" destId="{06DE75AA-66D1-4962-938B-4838289ABCBE}" srcOrd="1" destOrd="0" presId="urn:microsoft.com/office/officeart/2005/8/layout/hierarchy1"/>
    <dgm:cxn modelId="{6D6A429C-2FDE-47F5-B978-49C4736AF031}" type="presParOf" srcId="{FA4E1EF2-D070-4392-A653-57253B35B4EC}" destId="{B8451B8D-190D-4E2E-B280-DA4654DDBD48}" srcOrd="1" destOrd="0" presId="urn:microsoft.com/office/officeart/2005/8/layout/hierarchy1"/>
    <dgm:cxn modelId="{FFE38FDD-EE62-4195-A760-0A7FDCF0AC5F}" type="presParOf" srcId="{B8451B8D-190D-4E2E-B280-DA4654DDBD48}" destId="{16CD3061-104A-4F5C-B63B-5D585982D512}" srcOrd="0" destOrd="0" presId="urn:microsoft.com/office/officeart/2005/8/layout/hierarchy1"/>
    <dgm:cxn modelId="{D600FE8C-D1DA-4506-BE3E-683D52D15DB6}" type="presParOf" srcId="{16CD3061-104A-4F5C-B63B-5D585982D512}" destId="{87DA4150-A42C-4D53-A5A7-1D0B2BA669E2}" srcOrd="0" destOrd="0" presId="urn:microsoft.com/office/officeart/2005/8/layout/hierarchy1"/>
    <dgm:cxn modelId="{696B9505-EA34-4B53-B29E-26C6EB2CF093}" type="presParOf" srcId="{16CD3061-104A-4F5C-B63B-5D585982D512}" destId="{93238FBD-9238-4610-B277-CDBBDD2324CF}" srcOrd="1" destOrd="0" presId="urn:microsoft.com/office/officeart/2005/8/layout/hierarchy1"/>
    <dgm:cxn modelId="{BAF4353E-2AE4-4C25-A36A-ACEEA201C8C6}" type="presParOf" srcId="{B8451B8D-190D-4E2E-B280-DA4654DDBD48}" destId="{3A5FE5C7-A315-473A-890D-78DB92D7377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302C3-5469-4A88-8D58-BDDC8BBD4183}"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en-US"/>
        </a:p>
      </dgm:t>
    </dgm:pt>
    <dgm:pt modelId="{6088722B-B86F-465C-A2C5-9E42B816B9F4}">
      <dgm:prSet phldrT="[Text]"/>
      <dgm:spPr/>
      <dgm:t>
        <a:bodyPr/>
        <a:lstStyle/>
        <a:p>
          <a:r>
            <a:rPr lang="en-US" dirty="0"/>
            <a:t>Program Statement</a:t>
          </a:r>
        </a:p>
      </dgm:t>
    </dgm:pt>
    <dgm:pt modelId="{5A316CAB-7107-4E63-A2FB-6A6EFB4CDC73}" type="parTrans" cxnId="{5EA1D166-9990-4999-ABAB-36871054EBD7}">
      <dgm:prSet/>
      <dgm:spPr/>
      <dgm:t>
        <a:bodyPr/>
        <a:lstStyle/>
        <a:p>
          <a:endParaRPr lang="en-US"/>
        </a:p>
      </dgm:t>
    </dgm:pt>
    <dgm:pt modelId="{EC2D296F-F21F-4543-8BB6-E6CD068DB74C}" type="sibTrans" cxnId="{5EA1D166-9990-4999-ABAB-36871054EBD7}">
      <dgm:prSet/>
      <dgm:spPr/>
      <dgm:t>
        <a:bodyPr/>
        <a:lstStyle/>
        <a:p>
          <a:endParaRPr lang="en-US"/>
        </a:p>
      </dgm:t>
    </dgm:pt>
    <dgm:pt modelId="{987F8BB0-B01B-46A6-A349-85406343C27E}">
      <dgm:prSet phldrT="[Text]"/>
      <dgm:spPr/>
      <dgm:t>
        <a:bodyPr/>
        <a:lstStyle/>
        <a:p>
          <a:r>
            <a:rPr lang="en-US" dirty="0"/>
            <a:t>Licensing</a:t>
          </a:r>
        </a:p>
      </dgm:t>
    </dgm:pt>
    <dgm:pt modelId="{ADB93B0D-16E3-42B0-8103-F66CAA4BD249}" type="parTrans" cxnId="{966607C4-A399-4CCB-9CDC-B8F02BAD39C4}">
      <dgm:prSet/>
      <dgm:spPr/>
      <dgm:t>
        <a:bodyPr/>
        <a:lstStyle/>
        <a:p>
          <a:endParaRPr lang="en-US" dirty="0"/>
        </a:p>
      </dgm:t>
    </dgm:pt>
    <dgm:pt modelId="{A13D8418-7CBB-4153-9868-5C95B73E411B}" type="sibTrans" cxnId="{966607C4-A399-4CCB-9CDC-B8F02BAD39C4}">
      <dgm:prSet/>
      <dgm:spPr/>
      <dgm:t>
        <a:bodyPr/>
        <a:lstStyle/>
        <a:p>
          <a:endParaRPr lang="en-US"/>
        </a:p>
      </dgm:t>
    </dgm:pt>
    <dgm:pt modelId="{86B63220-2327-4279-A2DD-A7171C5E5FA7}">
      <dgm:prSet phldrT="[Text]"/>
      <dgm:spPr/>
      <dgm:t>
        <a:bodyPr/>
        <a:lstStyle/>
        <a:p>
          <a:r>
            <a:rPr lang="en-US" dirty="0"/>
            <a:t>Accreditation </a:t>
          </a:r>
        </a:p>
      </dgm:t>
    </dgm:pt>
    <dgm:pt modelId="{4E1C1659-D649-47B2-80B9-361E6976C9BA}" type="parTrans" cxnId="{25DD06B4-BEBE-4F2E-831C-A351405F8515}">
      <dgm:prSet/>
      <dgm:spPr/>
      <dgm:t>
        <a:bodyPr/>
        <a:lstStyle/>
        <a:p>
          <a:endParaRPr lang="en-US" dirty="0"/>
        </a:p>
      </dgm:t>
    </dgm:pt>
    <dgm:pt modelId="{B46F40A2-91CB-4CF1-A2FE-E5487621616E}" type="sibTrans" cxnId="{25DD06B4-BEBE-4F2E-831C-A351405F8515}">
      <dgm:prSet/>
      <dgm:spPr/>
      <dgm:t>
        <a:bodyPr/>
        <a:lstStyle/>
        <a:p>
          <a:endParaRPr lang="en-US"/>
        </a:p>
      </dgm:t>
    </dgm:pt>
    <dgm:pt modelId="{8C934B76-29A8-4B64-A6AB-6E0C7F2D937C}">
      <dgm:prSet phldrT="[Text]"/>
      <dgm:spPr/>
      <dgm:t>
        <a:bodyPr/>
        <a:lstStyle/>
        <a:p>
          <a:r>
            <a:rPr lang="en-US" dirty="0"/>
            <a:t>Rate Setting</a:t>
          </a:r>
        </a:p>
      </dgm:t>
    </dgm:pt>
    <dgm:pt modelId="{9AB8E9DB-A5C3-4506-9F6A-B241DC710ECE}" type="parTrans" cxnId="{335AA5E5-3305-4127-815E-33B7A65D7181}">
      <dgm:prSet/>
      <dgm:spPr/>
      <dgm:t>
        <a:bodyPr/>
        <a:lstStyle/>
        <a:p>
          <a:endParaRPr lang="en-US" dirty="0"/>
        </a:p>
      </dgm:t>
    </dgm:pt>
    <dgm:pt modelId="{F3CF4279-F911-4118-AA82-142380CD2505}" type="sibTrans" cxnId="{335AA5E5-3305-4127-815E-33B7A65D7181}">
      <dgm:prSet/>
      <dgm:spPr/>
      <dgm:t>
        <a:bodyPr/>
        <a:lstStyle/>
        <a:p>
          <a:endParaRPr lang="en-US"/>
        </a:p>
      </dgm:t>
    </dgm:pt>
    <dgm:pt modelId="{BA2976B2-2EC0-43E4-92BB-A876C8D7738C}">
      <dgm:prSet phldrT="[Text]"/>
      <dgm:spPr/>
      <dgm:t>
        <a:bodyPr/>
        <a:lstStyle/>
        <a:p>
          <a:r>
            <a:rPr lang="en-US" dirty="0"/>
            <a:t>Technical Assistance</a:t>
          </a:r>
        </a:p>
      </dgm:t>
    </dgm:pt>
    <dgm:pt modelId="{E0AADC73-5689-4B41-91D2-1359779455D0}" type="parTrans" cxnId="{7C52F8DB-1402-46CE-AAFE-5422787498F4}">
      <dgm:prSet/>
      <dgm:spPr/>
      <dgm:t>
        <a:bodyPr/>
        <a:lstStyle/>
        <a:p>
          <a:endParaRPr lang="en-US" dirty="0"/>
        </a:p>
      </dgm:t>
    </dgm:pt>
    <dgm:pt modelId="{C0A9EB72-FE5D-4293-A909-5F0E0194126E}" type="sibTrans" cxnId="{7C52F8DB-1402-46CE-AAFE-5422787498F4}">
      <dgm:prSet/>
      <dgm:spPr/>
      <dgm:t>
        <a:bodyPr/>
        <a:lstStyle/>
        <a:p>
          <a:endParaRPr lang="en-US"/>
        </a:p>
      </dgm:t>
    </dgm:pt>
    <dgm:pt modelId="{CBB64EA4-8601-48F2-84D0-B8E5A4D0ED3C}">
      <dgm:prSet phldrT="[Text]"/>
      <dgm:spPr/>
      <dgm:t>
        <a:bodyPr/>
        <a:lstStyle/>
        <a:p>
          <a:r>
            <a:rPr lang="en-US" dirty="0"/>
            <a:t>Enforcement &amp; Oversight</a:t>
          </a:r>
        </a:p>
      </dgm:t>
    </dgm:pt>
    <dgm:pt modelId="{9CEF55A9-F7B6-4A00-95A5-41790C86A30B}" type="parTrans" cxnId="{E3BF3E71-415E-4C05-9A88-B427FD51FEF0}">
      <dgm:prSet/>
      <dgm:spPr/>
      <dgm:t>
        <a:bodyPr/>
        <a:lstStyle/>
        <a:p>
          <a:endParaRPr lang="en-US" dirty="0"/>
        </a:p>
      </dgm:t>
    </dgm:pt>
    <dgm:pt modelId="{F9CFA430-73A7-44A6-BF97-8191D3FB55B0}" type="sibTrans" cxnId="{E3BF3E71-415E-4C05-9A88-B427FD51FEF0}">
      <dgm:prSet/>
      <dgm:spPr/>
      <dgm:t>
        <a:bodyPr/>
        <a:lstStyle/>
        <a:p>
          <a:endParaRPr lang="en-US"/>
        </a:p>
      </dgm:t>
    </dgm:pt>
    <dgm:pt modelId="{B3A9EB2A-9B14-46B4-88A8-137A0A57EB8C}">
      <dgm:prSet phldrT="[Text]"/>
      <dgm:spPr/>
      <dgm:t>
        <a:bodyPr/>
        <a:lstStyle/>
        <a:p>
          <a:r>
            <a:rPr lang="en-US" dirty="0"/>
            <a:t>Audits</a:t>
          </a:r>
        </a:p>
      </dgm:t>
    </dgm:pt>
    <dgm:pt modelId="{DD46C79F-01C6-4614-B198-1BF53DAEB835}" type="parTrans" cxnId="{5C005B9E-CD2B-4B3D-9CC8-F26E83B2AE45}">
      <dgm:prSet/>
      <dgm:spPr/>
      <dgm:t>
        <a:bodyPr/>
        <a:lstStyle/>
        <a:p>
          <a:endParaRPr lang="en-US" dirty="0"/>
        </a:p>
      </dgm:t>
    </dgm:pt>
    <dgm:pt modelId="{6966F3D7-9936-4FF9-B321-7F16679A6BCF}" type="sibTrans" cxnId="{5C005B9E-CD2B-4B3D-9CC8-F26E83B2AE45}">
      <dgm:prSet/>
      <dgm:spPr/>
      <dgm:t>
        <a:bodyPr/>
        <a:lstStyle/>
        <a:p>
          <a:endParaRPr lang="en-US"/>
        </a:p>
      </dgm:t>
    </dgm:pt>
    <dgm:pt modelId="{DF1F736A-2433-40AE-AFBC-01FB39229E27}">
      <dgm:prSet phldrT="[Text]"/>
      <dgm:spPr/>
      <dgm:t>
        <a:bodyPr/>
        <a:lstStyle/>
        <a:p>
          <a:r>
            <a:rPr lang="en-US" smtClean="0"/>
            <a:t>Performance </a:t>
          </a:r>
          <a:r>
            <a:rPr lang="en-US" dirty="0"/>
            <a:t>&amp; Outcomes</a:t>
          </a:r>
        </a:p>
      </dgm:t>
    </dgm:pt>
    <dgm:pt modelId="{581F7DE5-1E75-48F8-8BD5-A560CA1E1357}" type="parTrans" cxnId="{471183F9-966C-48AE-9220-0E247C600C8F}">
      <dgm:prSet/>
      <dgm:spPr/>
      <dgm:t>
        <a:bodyPr/>
        <a:lstStyle/>
        <a:p>
          <a:endParaRPr lang="en-US" dirty="0"/>
        </a:p>
      </dgm:t>
    </dgm:pt>
    <dgm:pt modelId="{C77AF29C-46D0-4887-A2B2-C5EE9B1F467F}" type="sibTrans" cxnId="{471183F9-966C-48AE-9220-0E247C600C8F}">
      <dgm:prSet/>
      <dgm:spPr/>
      <dgm:t>
        <a:bodyPr/>
        <a:lstStyle/>
        <a:p>
          <a:endParaRPr lang="en-US"/>
        </a:p>
      </dgm:t>
    </dgm:pt>
    <dgm:pt modelId="{FEB652C2-C000-4B5A-80AD-6D0ED3B285AC}">
      <dgm:prSet phldrT="[Text]"/>
      <dgm:spPr/>
      <dgm:t>
        <a:bodyPr/>
        <a:lstStyle/>
        <a:p>
          <a:r>
            <a:rPr lang="en-US" dirty="0"/>
            <a:t>County Review (Optional)</a:t>
          </a:r>
        </a:p>
      </dgm:t>
    </dgm:pt>
    <dgm:pt modelId="{B160C93E-30F6-4B46-835C-4EA05866B25E}" type="parTrans" cxnId="{B71046EA-EAD2-40CC-A27B-37A449EF65E2}">
      <dgm:prSet/>
      <dgm:spPr/>
      <dgm:t>
        <a:bodyPr/>
        <a:lstStyle/>
        <a:p>
          <a:endParaRPr lang="en-US" dirty="0"/>
        </a:p>
      </dgm:t>
    </dgm:pt>
    <dgm:pt modelId="{ADE7A12F-06DF-45CB-A12C-1B5F20E8FBB1}" type="sibTrans" cxnId="{B71046EA-EAD2-40CC-A27B-37A449EF65E2}">
      <dgm:prSet/>
      <dgm:spPr/>
      <dgm:t>
        <a:bodyPr/>
        <a:lstStyle/>
        <a:p>
          <a:endParaRPr lang="en-US"/>
        </a:p>
      </dgm:t>
    </dgm:pt>
    <dgm:pt modelId="{CF7D1078-41EE-472E-91DA-E2A3C90A3BA1}">
      <dgm:prSet phldrT="[Text]"/>
      <dgm:spPr/>
      <dgm:t>
        <a:bodyPr/>
        <a:lstStyle/>
        <a:p>
          <a:r>
            <a:rPr lang="en-US" dirty="0"/>
            <a:t>Transparency</a:t>
          </a:r>
        </a:p>
      </dgm:t>
    </dgm:pt>
    <dgm:pt modelId="{5F87CA5A-3DCC-4FCA-9B19-6DF0DF52A9EC}" type="parTrans" cxnId="{CF379863-1411-4950-AD26-93985BF96E48}">
      <dgm:prSet/>
      <dgm:spPr/>
      <dgm:t>
        <a:bodyPr/>
        <a:lstStyle/>
        <a:p>
          <a:endParaRPr lang="en-US" dirty="0"/>
        </a:p>
      </dgm:t>
    </dgm:pt>
    <dgm:pt modelId="{0D32529E-32E0-431A-B8BD-AB3AAF0AE525}" type="sibTrans" cxnId="{CF379863-1411-4950-AD26-93985BF96E48}">
      <dgm:prSet/>
      <dgm:spPr/>
      <dgm:t>
        <a:bodyPr/>
        <a:lstStyle/>
        <a:p>
          <a:endParaRPr lang="en-US"/>
        </a:p>
      </dgm:t>
    </dgm:pt>
    <dgm:pt modelId="{96A42757-C2FA-480C-8615-B09E8FE5D27B}" type="pres">
      <dgm:prSet presAssocID="{543302C3-5469-4A88-8D58-BDDC8BBD4183}" presName="Name0" presStyleCnt="0">
        <dgm:presLayoutVars>
          <dgm:chMax val="1"/>
          <dgm:dir/>
          <dgm:animLvl val="ctr"/>
          <dgm:resizeHandles val="exact"/>
        </dgm:presLayoutVars>
      </dgm:prSet>
      <dgm:spPr/>
      <dgm:t>
        <a:bodyPr/>
        <a:lstStyle/>
        <a:p>
          <a:endParaRPr lang="en-US"/>
        </a:p>
      </dgm:t>
    </dgm:pt>
    <dgm:pt modelId="{1E0F2A86-C673-4A11-9A49-95642E721986}" type="pres">
      <dgm:prSet presAssocID="{6088722B-B86F-465C-A2C5-9E42B816B9F4}" presName="centerShape" presStyleLbl="node0" presStyleIdx="0" presStyleCnt="1" custScaleX="132872"/>
      <dgm:spPr/>
      <dgm:t>
        <a:bodyPr/>
        <a:lstStyle/>
        <a:p>
          <a:endParaRPr lang="en-US"/>
        </a:p>
      </dgm:t>
    </dgm:pt>
    <dgm:pt modelId="{C5422998-58C0-4B31-B53F-D2801837F6C2}" type="pres">
      <dgm:prSet presAssocID="{ADB93B0D-16E3-42B0-8103-F66CAA4BD249}" presName="parTrans" presStyleLbl="sibTrans2D1" presStyleIdx="0" presStyleCnt="9"/>
      <dgm:spPr/>
      <dgm:t>
        <a:bodyPr/>
        <a:lstStyle/>
        <a:p>
          <a:endParaRPr lang="en-US"/>
        </a:p>
      </dgm:t>
    </dgm:pt>
    <dgm:pt modelId="{F5F0704B-448F-4E5C-B8A8-E4BF61FEBD29}" type="pres">
      <dgm:prSet presAssocID="{ADB93B0D-16E3-42B0-8103-F66CAA4BD249}" presName="connectorText" presStyleLbl="sibTrans2D1" presStyleIdx="0" presStyleCnt="9"/>
      <dgm:spPr/>
      <dgm:t>
        <a:bodyPr/>
        <a:lstStyle/>
        <a:p>
          <a:endParaRPr lang="en-US"/>
        </a:p>
      </dgm:t>
    </dgm:pt>
    <dgm:pt modelId="{B98F1D54-2A60-4616-8FC1-E6153052206C}" type="pres">
      <dgm:prSet presAssocID="{987F8BB0-B01B-46A6-A349-85406343C27E}" presName="node" presStyleLbl="node1" presStyleIdx="0" presStyleCnt="9">
        <dgm:presLayoutVars>
          <dgm:bulletEnabled val="1"/>
        </dgm:presLayoutVars>
      </dgm:prSet>
      <dgm:spPr/>
      <dgm:t>
        <a:bodyPr/>
        <a:lstStyle/>
        <a:p>
          <a:endParaRPr lang="en-US"/>
        </a:p>
      </dgm:t>
    </dgm:pt>
    <dgm:pt modelId="{1F1CA5DC-E0BA-4D33-941E-CB90F7AA5EF8}" type="pres">
      <dgm:prSet presAssocID="{4E1C1659-D649-47B2-80B9-361E6976C9BA}" presName="parTrans" presStyleLbl="sibTrans2D1" presStyleIdx="1" presStyleCnt="9"/>
      <dgm:spPr/>
      <dgm:t>
        <a:bodyPr/>
        <a:lstStyle/>
        <a:p>
          <a:endParaRPr lang="en-US"/>
        </a:p>
      </dgm:t>
    </dgm:pt>
    <dgm:pt modelId="{86E4DCAB-E151-4D92-A874-31204C94D33B}" type="pres">
      <dgm:prSet presAssocID="{4E1C1659-D649-47B2-80B9-361E6976C9BA}" presName="connectorText" presStyleLbl="sibTrans2D1" presStyleIdx="1" presStyleCnt="9"/>
      <dgm:spPr/>
      <dgm:t>
        <a:bodyPr/>
        <a:lstStyle/>
        <a:p>
          <a:endParaRPr lang="en-US"/>
        </a:p>
      </dgm:t>
    </dgm:pt>
    <dgm:pt modelId="{4C840086-0DCE-4CB1-9DD0-99D45C785F1C}" type="pres">
      <dgm:prSet presAssocID="{86B63220-2327-4279-A2DD-A7171C5E5FA7}" presName="node" presStyleLbl="node1" presStyleIdx="1" presStyleCnt="9">
        <dgm:presLayoutVars>
          <dgm:bulletEnabled val="1"/>
        </dgm:presLayoutVars>
      </dgm:prSet>
      <dgm:spPr/>
      <dgm:t>
        <a:bodyPr/>
        <a:lstStyle/>
        <a:p>
          <a:endParaRPr lang="en-US"/>
        </a:p>
      </dgm:t>
    </dgm:pt>
    <dgm:pt modelId="{F62A1E21-B070-4D85-80CC-E371C1D7237C}" type="pres">
      <dgm:prSet presAssocID="{9AB8E9DB-A5C3-4506-9F6A-B241DC710ECE}" presName="parTrans" presStyleLbl="sibTrans2D1" presStyleIdx="2" presStyleCnt="9"/>
      <dgm:spPr/>
      <dgm:t>
        <a:bodyPr/>
        <a:lstStyle/>
        <a:p>
          <a:endParaRPr lang="en-US"/>
        </a:p>
      </dgm:t>
    </dgm:pt>
    <dgm:pt modelId="{183803FA-A3B4-478C-813D-F7F1F7BECBF8}" type="pres">
      <dgm:prSet presAssocID="{9AB8E9DB-A5C3-4506-9F6A-B241DC710ECE}" presName="connectorText" presStyleLbl="sibTrans2D1" presStyleIdx="2" presStyleCnt="9"/>
      <dgm:spPr/>
      <dgm:t>
        <a:bodyPr/>
        <a:lstStyle/>
        <a:p>
          <a:endParaRPr lang="en-US"/>
        </a:p>
      </dgm:t>
    </dgm:pt>
    <dgm:pt modelId="{C7124BDD-6178-42A6-A81A-597DA27E1045}" type="pres">
      <dgm:prSet presAssocID="{8C934B76-29A8-4B64-A6AB-6E0C7F2D937C}" presName="node" presStyleLbl="node1" presStyleIdx="2" presStyleCnt="9">
        <dgm:presLayoutVars>
          <dgm:bulletEnabled val="1"/>
        </dgm:presLayoutVars>
      </dgm:prSet>
      <dgm:spPr/>
      <dgm:t>
        <a:bodyPr/>
        <a:lstStyle/>
        <a:p>
          <a:endParaRPr lang="en-US"/>
        </a:p>
      </dgm:t>
    </dgm:pt>
    <dgm:pt modelId="{6C9BADB2-C720-4B54-9B61-CB4579E48FDD}" type="pres">
      <dgm:prSet presAssocID="{E0AADC73-5689-4B41-91D2-1359779455D0}" presName="parTrans" presStyleLbl="sibTrans2D1" presStyleIdx="3" presStyleCnt="9"/>
      <dgm:spPr/>
      <dgm:t>
        <a:bodyPr/>
        <a:lstStyle/>
        <a:p>
          <a:endParaRPr lang="en-US"/>
        </a:p>
      </dgm:t>
    </dgm:pt>
    <dgm:pt modelId="{7ED88A9A-437C-4DE8-ACFF-E8D451B173CF}" type="pres">
      <dgm:prSet presAssocID="{E0AADC73-5689-4B41-91D2-1359779455D0}" presName="connectorText" presStyleLbl="sibTrans2D1" presStyleIdx="3" presStyleCnt="9"/>
      <dgm:spPr/>
      <dgm:t>
        <a:bodyPr/>
        <a:lstStyle/>
        <a:p>
          <a:endParaRPr lang="en-US"/>
        </a:p>
      </dgm:t>
    </dgm:pt>
    <dgm:pt modelId="{3B58E272-72D3-4E09-8A45-E78663EC545F}" type="pres">
      <dgm:prSet presAssocID="{BA2976B2-2EC0-43E4-92BB-A876C8D7738C}" presName="node" presStyleLbl="node1" presStyleIdx="3" presStyleCnt="9">
        <dgm:presLayoutVars>
          <dgm:bulletEnabled val="1"/>
        </dgm:presLayoutVars>
      </dgm:prSet>
      <dgm:spPr/>
      <dgm:t>
        <a:bodyPr/>
        <a:lstStyle/>
        <a:p>
          <a:endParaRPr lang="en-US"/>
        </a:p>
      </dgm:t>
    </dgm:pt>
    <dgm:pt modelId="{E9030E3C-3627-4749-9A33-D7B271C741B2}" type="pres">
      <dgm:prSet presAssocID="{9CEF55A9-F7B6-4A00-95A5-41790C86A30B}" presName="parTrans" presStyleLbl="sibTrans2D1" presStyleIdx="4" presStyleCnt="9"/>
      <dgm:spPr/>
      <dgm:t>
        <a:bodyPr/>
        <a:lstStyle/>
        <a:p>
          <a:endParaRPr lang="en-US"/>
        </a:p>
      </dgm:t>
    </dgm:pt>
    <dgm:pt modelId="{348E2F72-1E09-4F7A-8919-0E0120F8B55C}" type="pres">
      <dgm:prSet presAssocID="{9CEF55A9-F7B6-4A00-95A5-41790C86A30B}" presName="connectorText" presStyleLbl="sibTrans2D1" presStyleIdx="4" presStyleCnt="9"/>
      <dgm:spPr/>
      <dgm:t>
        <a:bodyPr/>
        <a:lstStyle/>
        <a:p>
          <a:endParaRPr lang="en-US"/>
        </a:p>
      </dgm:t>
    </dgm:pt>
    <dgm:pt modelId="{DFD2835C-CA15-44BF-85E2-DAD68ABF7B38}" type="pres">
      <dgm:prSet presAssocID="{CBB64EA4-8601-48F2-84D0-B8E5A4D0ED3C}" presName="node" presStyleLbl="node1" presStyleIdx="4" presStyleCnt="9">
        <dgm:presLayoutVars>
          <dgm:bulletEnabled val="1"/>
        </dgm:presLayoutVars>
      </dgm:prSet>
      <dgm:spPr/>
      <dgm:t>
        <a:bodyPr/>
        <a:lstStyle/>
        <a:p>
          <a:endParaRPr lang="en-US"/>
        </a:p>
      </dgm:t>
    </dgm:pt>
    <dgm:pt modelId="{6879BF0D-BAA4-46D1-8B27-68F95E728CEA}" type="pres">
      <dgm:prSet presAssocID="{DD46C79F-01C6-4614-B198-1BF53DAEB835}" presName="parTrans" presStyleLbl="sibTrans2D1" presStyleIdx="5" presStyleCnt="9"/>
      <dgm:spPr/>
      <dgm:t>
        <a:bodyPr/>
        <a:lstStyle/>
        <a:p>
          <a:endParaRPr lang="en-US"/>
        </a:p>
      </dgm:t>
    </dgm:pt>
    <dgm:pt modelId="{8ABA67DB-EF59-4B68-BEDC-389D54A64B55}" type="pres">
      <dgm:prSet presAssocID="{DD46C79F-01C6-4614-B198-1BF53DAEB835}" presName="connectorText" presStyleLbl="sibTrans2D1" presStyleIdx="5" presStyleCnt="9"/>
      <dgm:spPr/>
      <dgm:t>
        <a:bodyPr/>
        <a:lstStyle/>
        <a:p>
          <a:endParaRPr lang="en-US"/>
        </a:p>
      </dgm:t>
    </dgm:pt>
    <dgm:pt modelId="{06009339-BEBB-43B8-B1BC-E604106CDBFA}" type="pres">
      <dgm:prSet presAssocID="{B3A9EB2A-9B14-46B4-88A8-137A0A57EB8C}" presName="node" presStyleLbl="node1" presStyleIdx="5" presStyleCnt="9">
        <dgm:presLayoutVars>
          <dgm:bulletEnabled val="1"/>
        </dgm:presLayoutVars>
      </dgm:prSet>
      <dgm:spPr/>
      <dgm:t>
        <a:bodyPr/>
        <a:lstStyle/>
        <a:p>
          <a:endParaRPr lang="en-US"/>
        </a:p>
      </dgm:t>
    </dgm:pt>
    <dgm:pt modelId="{7215B843-76F8-4E6B-A02F-5028E06A048F}" type="pres">
      <dgm:prSet presAssocID="{581F7DE5-1E75-48F8-8BD5-A560CA1E1357}" presName="parTrans" presStyleLbl="sibTrans2D1" presStyleIdx="6" presStyleCnt="9"/>
      <dgm:spPr/>
      <dgm:t>
        <a:bodyPr/>
        <a:lstStyle/>
        <a:p>
          <a:endParaRPr lang="en-US"/>
        </a:p>
      </dgm:t>
    </dgm:pt>
    <dgm:pt modelId="{1EBBBC54-66CB-4F73-8420-025E1B502628}" type="pres">
      <dgm:prSet presAssocID="{581F7DE5-1E75-48F8-8BD5-A560CA1E1357}" presName="connectorText" presStyleLbl="sibTrans2D1" presStyleIdx="6" presStyleCnt="9"/>
      <dgm:spPr/>
      <dgm:t>
        <a:bodyPr/>
        <a:lstStyle/>
        <a:p>
          <a:endParaRPr lang="en-US"/>
        </a:p>
      </dgm:t>
    </dgm:pt>
    <dgm:pt modelId="{609E3661-22CC-4A91-A491-C28A2854AE41}" type="pres">
      <dgm:prSet presAssocID="{DF1F736A-2433-40AE-AFBC-01FB39229E27}" presName="node" presStyleLbl="node1" presStyleIdx="6" presStyleCnt="9">
        <dgm:presLayoutVars>
          <dgm:bulletEnabled val="1"/>
        </dgm:presLayoutVars>
      </dgm:prSet>
      <dgm:spPr/>
      <dgm:t>
        <a:bodyPr/>
        <a:lstStyle/>
        <a:p>
          <a:endParaRPr lang="en-US"/>
        </a:p>
      </dgm:t>
    </dgm:pt>
    <dgm:pt modelId="{7E49F884-DFE5-4DA5-A135-76030F9EA340}" type="pres">
      <dgm:prSet presAssocID="{B160C93E-30F6-4B46-835C-4EA05866B25E}" presName="parTrans" presStyleLbl="sibTrans2D1" presStyleIdx="7" presStyleCnt="9"/>
      <dgm:spPr/>
      <dgm:t>
        <a:bodyPr/>
        <a:lstStyle/>
        <a:p>
          <a:endParaRPr lang="en-US"/>
        </a:p>
      </dgm:t>
    </dgm:pt>
    <dgm:pt modelId="{985D7A3B-6935-4165-A4C8-7725FFBDC3E1}" type="pres">
      <dgm:prSet presAssocID="{B160C93E-30F6-4B46-835C-4EA05866B25E}" presName="connectorText" presStyleLbl="sibTrans2D1" presStyleIdx="7" presStyleCnt="9"/>
      <dgm:spPr/>
      <dgm:t>
        <a:bodyPr/>
        <a:lstStyle/>
        <a:p>
          <a:endParaRPr lang="en-US"/>
        </a:p>
      </dgm:t>
    </dgm:pt>
    <dgm:pt modelId="{E02751C2-7DE9-4F83-ACB8-2638CF6BF6BA}" type="pres">
      <dgm:prSet presAssocID="{FEB652C2-C000-4B5A-80AD-6D0ED3B285AC}" presName="node" presStyleLbl="node1" presStyleIdx="7" presStyleCnt="9">
        <dgm:presLayoutVars>
          <dgm:bulletEnabled val="1"/>
        </dgm:presLayoutVars>
      </dgm:prSet>
      <dgm:spPr/>
      <dgm:t>
        <a:bodyPr/>
        <a:lstStyle/>
        <a:p>
          <a:endParaRPr lang="en-US"/>
        </a:p>
      </dgm:t>
    </dgm:pt>
    <dgm:pt modelId="{C065C961-903D-4DFC-8787-638E56291143}" type="pres">
      <dgm:prSet presAssocID="{5F87CA5A-3DCC-4FCA-9B19-6DF0DF52A9EC}" presName="parTrans" presStyleLbl="sibTrans2D1" presStyleIdx="8" presStyleCnt="9"/>
      <dgm:spPr/>
      <dgm:t>
        <a:bodyPr/>
        <a:lstStyle/>
        <a:p>
          <a:endParaRPr lang="en-US"/>
        </a:p>
      </dgm:t>
    </dgm:pt>
    <dgm:pt modelId="{FDF953A8-0B1E-4E16-A1DF-5F30B3A54E3C}" type="pres">
      <dgm:prSet presAssocID="{5F87CA5A-3DCC-4FCA-9B19-6DF0DF52A9EC}" presName="connectorText" presStyleLbl="sibTrans2D1" presStyleIdx="8" presStyleCnt="9"/>
      <dgm:spPr/>
      <dgm:t>
        <a:bodyPr/>
        <a:lstStyle/>
        <a:p>
          <a:endParaRPr lang="en-US"/>
        </a:p>
      </dgm:t>
    </dgm:pt>
    <dgm:pt modelId="{F33180B6-A5E3-4968-9BE5-F846BA8E7D8C}" type="pres">
      <dgm:prSet presAssocID="{CF7D1078-41EE-472E-91DA-E2A3C90A3BA1}" presName="node" presStyleLbl="node1" presStyleIdx="8" presStyleCnt="9">
        <dgm:presLayoutVars>
          <dgm:bulletEnabled val="1"/>
        </dgm:presLayoutVars>
      </dgm:prSet>
      <dgm:spPr/>
      <dgm:t>
        <a:bodyPr/>
        <a:lstStyle/>
        <a:p>
          <a:endParaRPr lang="en-US"/>
        </a:p>
      </dgm:t>
    </dgm:pt>
  </dgm:ptLst>
  <dgm:cxnLst>
    <dgm:cxn modelId="{A0F4AC67-A623-427E-B06F-5E8D79CA439D}" type="presOf" srcId="{4E1C1659-D649-47B2-80B9-361E6976C9BA}" destId="{1F1CA5DC-E0BA-4D33-941E-CB90F7AA5EF8}" srcOrd="0" destOrd="0" presId="urn:microsoft.com/office/officeart/2005/8/layout/radial5"/>
    <dgm:cxn modelId="{75967224-B7C4-48BC-9CC3-E5D306C1F8CE}" type="presOf" srcId="{9AB8E9DB-A5C3-4506-9F6A-B241DC710ECE}" destId="{183803FA-A3B4-478C-813D-F7F1F7BECBF8}" srcOrd="1" destOrd="0" presId="urn:microsoft.com/office/officeart/2005/8/layout/radial5"/>
    <dgm:cxn modelId="{25DD06B4-BEBE-4F2E-831C-A351405F8515}" srcId="{6088722B-B86F-465C-A2C5-9E42B816B9F4}" destId="{86B63220-2327-4279-A2DD-A7171C5E5FA7}" srcOrd="1" destOrd="0" parTransId="{4E1C1659-D649-47B2-80B9-361E6976C9BA}" sibTransId="{B46F40A2-91CB-4CF1-A2FE-E5487621616E}"/>
    <dgm:cxn modelId="{79BCE8BC-66E5-41E6-B968-173FD07EA886}" type="presOf" srcId="{86B63220-2327-4279-A2DD-A7171C5E5FA7}" destId="{4C840086-0DCE-4CB1-9DD0-99D45C785F1C}" srcOrd="0" destOrd="0" presId="urn:microsoft.com/office/officeart/2005/8/layout/radial5"/>
    <dgm:cxn modelId="{6ED93CBE-4671-44FC-B9C1-FCF34ABD4828}" type="presOf" srcId="{CBB64EA4-8601-48F2-84D0-B8E5A4D0ED3C}" destId="{DFD2835C-CA15-44BF-85E2-DAD68ABF7B38}" srcOrd="0" destOrd="0" presId="urn:microsoft.com/office/officeart/2005/8/layout/radial5"/>
    <dgm:cxn modelId="{1082FE21-6FD2-4F80-9185-4A205D0214C4}" type="presOf" srcId="{CF7D1078-41EE-472E-91DA-E2A3C90A3BA1}" destId="{F33180B6-A5E3-4968-9BE5-F846BA8E7D8C}" srcOrd="0" destOrd="0" presId="urn:microsoft.com/office/officeart/2005/8/layout/radial5"/>
    <dgm:cxn modelId="{7C52F8DB-1402-46CE-AAFE-5422787498F4}" srcId="{6088722B-B86F-465C-A2C5-9E42B816B9F4}" destId="{BA2976B2-2EC0-43E4-92BB-A876C8D7738C}" srcOrd="3" destOrd="0" parTransId="{E0AADC73-5689-4B41-91D2-1359779455D0}" sibTransId="{C0A9EB72-FE5D-4293-A909-5F0E0194126E}"/>
    <dgm:cxn modelId="{CD6F7405-8320-4DE7-A100-61DA8A6A9D5B}" type="presOf" srcId="{E0AADC73-5689-4B41-91D2-1359779455D0}" destId="{7ED88A9A-437C-4DE8-ACFF-E8D451B173CF}" srcOrd="1" destOrd="0" presId="urn:microsoft.com/office/officeart/2005/8/layout/radial5"/>
    <dgm:cxn modelId="{20912229-55CF-452A-BDFE-782CFA4BE8A3}" type="presOf" srcId="{FEB652C2-C000-4B5A-80AD-6D0ED3B285AC}" destId="{E02751C2-7DE9-4F83-ACB8-2638CF6BF6BA}" srcOrd="0" destOrd="0" presId="urn:microsoft.com/office/officeart/2005/8/layout/radial5"/>
    <dgm:cxn modelId="{20BF176C-B2E3-4F20-B9F8-B9D1E3D14F37}" type="presOf" srcId="{8C934B76-29A8-4B64-A6AB-6E0C7F2D937C}" destId="{C7124BDD-6178-42A6-A81A-597DA27E1045}" srcOrd="0" destOrd="0" presId="urn:microsoft.com/office/officeart/2005/8/layout/radial5"/>
    <dgm:cxn modelId="{1C2A59D8-3045-4CDC-83F3-12FDF3F26961}" type="presOf" srcId="{B160C93E-30F6-4B46-835C-4EA05866B25E}" destId="{7E49F884-DFE5-4DA5-A135-76030F9EA340}" srcOrd="0" destOrd="0" presId="urn:microsoft.com/office/officeart/2005/8/layout/radial5"/>
    <dgm:cxn modelId="{731DDF92-8BD0-4588-8071-8A2D587A0B9C}" type="presOf" srcId="{9AB8E9DB-A5C3-4506-9F6A-B241DC710ECE}" destId="{F62A1E21-B070-4D85-80CC-E371C1D7237C}" srcOrd="0" destOrd="0" presId="urn:microsoft.com/office/officeart/2005/8/layout/radial5"/>
    <dgm:cxn modelId="{7B77C16A-35CA-4BEB-80DB-C668DC1B5506}" type="presOf" srcId="{DD46C79F-01C6-4614-B198-1BF53DAEB835}" destId="{8ABA67DB-EF59-4B68-BEDC-389D54A64B55}" srcOrd="1" destOrd="0" presId="urn:microsoft.com/office/officeart/2005/8/layout/radial5"/>
    <dgm:cxn modelId="{CF379863-1411-4950-AD26-93985BF96E48}" srcId="{6088722B-B86F-465C-A2C5-9E42B816B9F4}" destId="{CF7D1078-41EE-472E-91DA-E2A3C90A3BA1}" srcOrd="8" destOrd="0" parTransId="{5F87CA5A-3DCC-4FCA-9B19-6DF0DF52A9EC}" sibTransId="{0D32529E-32E0-431A-B8BD-AB3AAF0AE525}"/>
    <dgm:cxn modelId="{335AA5E5-3305-4127-815E-33B7A65D7181}" srcId="{6088722B-B86F-465C-A2C5-9E42B816B9F4}" destId="{8C934B76-29A8-4B64-A6AB-6E0C7F2D937C}" srcOrd="2" destOrd="0" parTransId="{9AB8E9DB-A5C3-4506-9F6A-B241DC710ECE}" sibTransId="{F3CF4279-F911-4118-AA82-142380CD2505}"/>
    <dgm:cxn modelId="{71995608-3026-4673-A62D-EB71D5981107}" type="presOf" srcId="{B3A9EB2A-9B14-46B4-88A8-137A0A57EB8C}" destId="{06009339-BEBB-43B8-B1BC-E604106CDBFA}" srcOrd="0" destOrd="0" presId="urn:microsoft.com/office/officeart/2005/8/layout/radial5"/>
    <dgm:cxn modelId="{73957F14-8CA8-4B3A-BE0C-950F51A00D12}" type="presOf" srcId="{987F8BB0-B01B-46A6-A349-85406343C27E}" destId="{B98F1D54-2A60-4616-8FC1-E6153052206C}" srcOrd="0" destOrd="0" presId="urn:microsoft.com/office/officeart/2005/8/layout/radial5"/>
    <dgm:cxn modelId="{C9491094-005D-4969-B75F-AB8A5137F754}" type="presOf" srcId="{581F7DE5-1E75-48F8-8BD5-A560CA1E1357}" destId="{1EBBBC54-66CB-4F73-8420-025E1B502628}" srcOrd="1" destOrd="0" presId="urn:microsoft.com/office/officeart/2005/8/layout/radial5"/>
    <dgm:cxn modelId="{DE249C0F-FAF8-43E9-8BDE-031E49B06BA5}" type="presOf" srcId="{543302C3-5469-4A88-8D58-BDDC8BBD4183}" destId="{96A42757-C2FA-480C-8615-B09E8FE5D27B}" srcOrd="0" destOrd="0" presId="urn:microsoft.com/office/officeart/2005/8/layout/radial5"/>
    <dgm:cxn modelId="{A51E527A-D9CD-48B4-B119-A0A8F32705B7}" type="presOf" srcId="{ADB93B0D-16E3-42B0-8103-F66CAA4BD249}" destId="{C5422998-58C0-4B31-B53F-D2801837F6C2}" srcOrd="0" destOrd="0" presId="urn:microsoft.com/office/officeart/2005/8/layout/radial5"/>
    <dgm:cxn modelId="{0860D72B-069C-46BD-89BD-8D0C2549022F}" type="presOf" srcId="{DD46C79F-01C6-4614-B198-1BF53DAEB835}" destId="{6879BF0D-BAA4-46D1-8B27-68F95E728CEA}" srcOrd="0" destOrd="0" presId="urn:microsoft.com/office/officeart/2005/8/layout/radial5"/>
    <dgm:cxn modelId="{9E9A9E66-E97E-48AD-AA6C-1A02D8FA25DA}" type="presOf" srcId="{9CEF55A9-F7B6-4A00-95A5-41790C86A30B}" destId="{348E2F72-1E09-4F7A-8919-0E0120F8B55C}" srcOrd="1" destOrd="0" presId="urn:microsoft.com/office/officeart/2005/8/layout/radial5"/>
    <dgm:cxn modelId="{360930AF-F3C7-4FF1-8124-466B21642315}" type="presOf" srcId="{BA2976B2-2EC0-43E4-92BB-A876C8D7738C}" destId="{3B58E272-72D3-4E09-8A45-E78663EC545F}" srcOrd="0" destOrd="0" presId="urn:microsoft.com/office/officeart/2005/8/layout/radial5"/>
    <dgm:cxn modelId="{E3BF3E71-415E-4C05-9A88-B427FD51FEF0}" srcId="{6088722B-B86F-465C-A2C5-9E42B816B9F4}" destId="{CBB64EA4-8601-48F2-84D0-B8E5A4D0ED3C}" srcOrd="4" destOrd="0" parTransId="{9CEF55A9-F7B6-4A00-95A5-41790C86A30B}" sibTransId="{F9CFA430-73A7-44A6-BF97-8191D3FB55B0}"/>
    <dgm:cxn modelId="{966607C4-A399-4CCB-9CDC-B8F02BAD39C4}" srcId="{6088722B-B86F-465C-A2C5-9E42B816B9F4}" destId="{987F8BB0-B01B-46A6-A349-85406343C27E}" srcOrd="0" destOrd="0" parTransId="{ADB93B0D-16E3-42B0-8103-F66CAA4BD249}" sibTransId="{A13D8418-7CBB-4153-9868-5C95B73E411B}"/>
    <dgm:cxn modelId="{619D1F76-4FF4-46EF-92EE-48FA6404179C}" type="presOf" srcId="{5F87CA5A-3DCC-4FCA-9B19-6DF0DF52A9EC}" destId="{C065C961-903D-4DFC-8787-638E56291143}" srcOrd="0" destOrd="0" presId="urn:microsoft.com/office/officeart/2005/8/layout/radial5"/>
    <dgm:cxn modelId="{FEADB377-4D33-481C-BA7F-D7CC5783877D}" type="presOf" srcId="{E0AADC73-5689-4B41-91D2-1359779455D0}" destId="{6C9BADB2-C720-4B54-9B61-CB4579E48FDD}" srcOrd="0" destOrd="0" presId="urn:microsoft.com/office/officeart/2005/8/layout/radial5"/>
    <dgm:cxn modelId="{940C77C2-D6B7-4602-A7B0-E9D90DE9FEB8}" type="presOf" srcId="{581F7DE5-1E75-48F8-8BD5-A560CA1E1357}" destId="{7215B843-76F8-4E6B-A02F-5028E06A048F}" srcOrd="0" destOrd="0" presId="urn:microsoft.com/office/officeart/2005/8/layout/radial5"/>
    <dgm:cxn modelId="{A20E8A46-561D-40C2-AE0B-60806D7B7EB7}" type="presOf" srcId="{B160C93E-30F6-4B46-835C-4EA05866B25E}" destId="{985D7A3B-6935-4165-A4C8-7725FFBDC3E1}" srcOrd="1" destOrd="0" presId="urn:microsoft.com/office/officeart/2005/8/layout/radial5"/>
    <dgm:cxn modelId="{D728EB79-295C-4861-B9EE-90CD16C1EF53}" type="presOf" srcId="{4E1C1659-D649-47B2-80B9-361E6976C9BA}" destId="{86E4DCAB-E151-4D92-A874-31204C94D33B}" srcOrd="1" destOrd="0" presId="urn:microsoft.com/office/officeart/2005/8/layout/radial5"/>
    <dgm:cxn modelId="{C654B961-8760-4614-A8E3-0879500FD57B}" type="presOf" srcId="{9CEF55A9-F7B6-4A00-95A5-41790C86A30B}" destId="{E9030E3C-3627-4749-9A33-D7B271C741B2}" srcOrd="0" destOrd="0" presId="urn:microsoft.com/office/officeart/2005/8/layout/radial5"/>
    <dgm:cxn modelId="{A66A68F5-6E46-480D-B009-9C1AAE7A34ED}" type="presOf" srcId="{DF1F736A-2433-40AE-AFBC-01FB39229E27}" destId="{609E3661-22CC-4A91-A491-C28A2854AE41}" srcOrd="0" destOrd="0" presId="urn:microsoft.com/office/officeart/2005/8/layout/radial5"/>
    <dgm:cxn modelId="{42C31D05-90C0-4C9A-8CD7-2C00B4F1B4DF}" type="presOf" srcId="{ADB93B0D-16E3-42B0-8103-F66CAA4BD249}" destId="{F5F0704B-448F-4E5C-B8A8-E4BF61FEBD29}" srcOrd="1" destOrd="0" presId="urn:microsoft.com/office/officeart/2005/8/layout/radial5"/>
    <dgm:cxn modelId="{B71046EA-EAD2-40CC-A27B-37A449EF65E2}" srcId="{6088722B-B86F-465C-A2C5-9E42B816B9F4}" destId="{FEB652C2-C000-4B5A-80AD-6D0ED3B285AC}" srcOrd="7" destOrd="0" parTransId="{B160C93E-30F6-4B46-835C-4EA05866B25E}" sibTransId="{ADE7A12F-06DF-45CB-A12C-1B5F20E8FBB1}"/>
    <dgm:cxn modelId="{229D74B8-7698-49D4-8F4A-94BE1DD306F8}" type="presOf" srcId="{6088722B-B86F-465C-A2C5-9E42B816B9F4}" destId="{1E0F2A86-C673-4A11-9A49-95642E721986}" srcOrd="0" destOrd="0" presId="urn:microsoft.com/office/officeart/2005/8/layout/radial5"/>
    <dgm:cxn modelId="{5C005B9E-CD2B-4B3D-9CC8-F26E83B2AE45}" srcId="{6088722B-B86F-465C-A2C5-9E42B816B9F4}" destId="{B3A9EB2A-9B14-46B4-88A8-137A0A57EB8C}" srcOrd="5" destOrd="0" parTransId="{DD46C79F-01C6-4614-B198-1BF53DAEB835}" sibTransId="{6966F3D7-9936-4FF9-B321-7F16679A6BCF}"/>
    <dgm:cxn modelId="{87597D87-8D3A-4105-8E84-6A23C914EEEB}" type="presOf" srcId="{5F87CA5A-3DCC-4FCA-9B19-6DF0DF52A9EC}" destId="{FDF953A8-0B1E-4E16-A1DF-5F30B3A54E3C}" srcOrd="1" destOrd="0" presId="urn:microsoft.com/office/officeart/2005/8/layout/radial5"/>
    <dgm:cxn modelId="{5EA1D166-9990-4999-ABAB-36871054EBD7}" srcId="{543302C3-5469-4A88-8D58-BDDC8BBD4183}" destId="{6088722B-B86F-465C-A2C5-9E42B816B9F4}" srcOrd="0" destOrd="0" parTransId="{5A316CAB-7107-4E63-A2FB-6A6EFB4CDC73}" sibTransId="{EC2D296F-F21F-4543-8BB6-E6CD068DB74C}"/>
    <dgm:cxn modelId="{471183F9-966C-48AE-9220-0E247C600C8F}" srcId="{6088722B-B86F-465C-A2C5-9E42B816B9F4}" destId="{DF1F736A-2433-40AE-AFBC-01FB39229E27}" srcOrd="6" destOrd="0" parTransId="{581F7DE5-1E75-48F8-8BD5-A560CA1E1357}" sibTransId="{C77AF29C-46D0-4887-A2B2-C5EE9B1F467F}"/>
    <dgm:cxn modelId="{A1AB54A1-F678-45C1-8AEA-2BA9C3B87121}" type="presParOf" srcId="{96A42757-C2FA-480C-8615-B09E8FE5D27B}" destId="{1E0F2A86-C673-4A11-9A49-95642E721986}" srcOrd="0" destOrd="0" presId="urn:microsoft.com/office/officeart/2005/8/layout/radial5"/>
    <dgm:cxn modelId="{88837DD9-E1CC-4E4C-9FDC-3B08C81CA977}" type="presParOf" srcId="{96A42757-C2FA-480C-8615-B09E8FE5D27B}" destId="{C5422998-58C0-4B31-B53F-D2801837F6C2}" srcOrd="1" destOrd="0" presId="urn:microsoft.com/office/officeart/2005/8/layout/radial5"/>
    <dgm:cxn modelId="{3BC5D2A3-E927-4EC2-BC8B-133CD07F6C39}" type="presParOf" srcId="{C5422998-58C0-4B31-B53F-D2801837F6C2}" destId="{F5F0704B-448F-4E5C-B8A8-E4BF61FEBD29}" srcOrd="0" destOrd="0" presId="urn:microsoft.com/office/officeart/2005/8/layout/radial5"/>
    <dgm:cxn modelId="{BFE64227-7941-40F4-BB1E-7AEFCE30B68F}" type="presParOf" srcId="{96A42757-C2FA-480C-8615-B09E8FE5D27B}" destId="{B98F1D54-2A60-4616-8FC1-E6153052206C}" srcOrd="2" destOrd="0" presId="urn:microsoft.com/office/officeart/2005/8/layout/radial5"/>
    <dgm:cxn modelId="{81270EF9-3D26-4997-A756-92D9D06117C6}" type="presParOf" srcId="{96A42757-C2FA-480C-8615-B09E8FE5D27B}" destId="{1F1CA5DC-E0BA-4D33-941E-CB90F7AA5EF8}" srcOrd="3" destOrd="0" presId="urn:microsoft.com/office/officeart/2005/8/layout/radial5"/>
    <dgm:cxn modelId="{54AA6AC3-722C-402D-B7CF-EE28246DDF70}" type="presParOf" srcId="{1F1CA5DC-E0BA-4D33-941E-CB90F7AA5EF8}" destId="{86E4DCAB-E151-4D92-A874-31204C94D33B}" srcOrd="0" destOrd="0" presId="urn:microsoft.com/office/officeart/2005/8/layout/radial5"/>
    <dgm:cxn modelId="{58DF6B77-1992-404D-AAD5-74D2555BBDE7}" type="presParOf" srcId="{96A42757-C2FA-480C-8615-B09E8FE5D27B}" destId="{4C840086-0DCE-4CB1-9DD0-99D45C785F1C}" srcOrd="4" destOrd="0" presId="urn:microsoft.com/office/officeart/2005/8/layout/radial5"/>
    <dgm:cxn modelId="{EAFB241F-C226-46E5-87DA-973A07D6B7E2}" type="presParOf" srcId="{96A42757-C2FA-480C-8615-B09E8FE5D27B}" destId="{F62A1E21-B070-4D85-80CC-E371C1D7237C}" srcOrd="5" destOrd="0" presId="urn:microsoft.com/office/officeart/2005/8/layout/radial5"/>
    <dgm:cxn modelId="{5AACD1E2-D466-480C-951D-B215EBDA0693}" type="presParOf" srcId="{F62A1E21-B070-4D85-80CC-E371C1D7237C}" destId="{183803FA-A3B4-478C-813D-F7F1F7BECBF8}" srcOrd="0" destOrd="0" presId="urn:microsoft.com/office/officeart/2005/8/layout/radial5"/>
    <dgm:cxn modelId="{3CF93758-02E6-4ECF-B0BA-AE43A0ADED55}" type="presParOf" srcId="{96A42757-C2FA-480C-8615-B09E8FE5D27B}" destId="{C7124BDD-6178-42A6-A81A-597DA27E1045}" srcOrd="6" destOrd="0" presId="urn:microsoft.com/office/officeart/2005/8/layout/radial5"/>
    <dgm:cxn modelId="{730E31BF-AFD2-4D92-9CA1-29D73303B857}" type="presParOf" srcId="{96A42757-C2FA-480C-8615-B09E8FE5D27B}" destId="{6C9BADB2-C720-4B54-9B61-CB4579E48FDD}" srcOrd="7" destOrd="0" presId="urn:microsoft.com/office/officeart/2005/8/layout/radial5"/>
    <dgm:cxn modelId="{9825F552-77BD-46F9-986C-4909898681C6}" type="presParOf" srcId="{6C9BADB2-C720-4B54-9B61-CB4579E48FDD}" destId="{7ED88A9A-437C-4DE8-ACFF-E8D451B173CF}" srcOrd="0" destOrd="0" presId="urn:microsoft.com/office/officeart/2005/8/layout/radial5"/>
    <dgm:cxn modelId="{D9AE4B42-95FB-4B47-BE61-5AA5C611E76D}" type="presParOf" srcId="{96A42757-C2FA-480C-8615-B09E8FE5D27B}" destId="{3B58E272-72D3-4E09-8A45-E78663EC545F}" srcOrd="8" destOrd="0" presId="urn:microsoft.com/office/officeart/2005/8/layout/radial5"/>
    <dgm:cxn modelId="{E0ECF900-0270-46CA-9A85-A38ABFDE87ED}" type="presParOf" srcId="{96A42757-C2FA-480C-8615-B09E8FE5D27B}" destId="{E9030E3C-3627-4749-9A33-D7B271C741B2}" srcOrd="9" destOrd="0" presId="urn:microsoft.com/office/officeart/2005/8/layout/radial5"/>
    <dgm:cxn modelId="{E120B35B-EECA-4662-8E5B-029EA953F9B5}" type="presParOf" srcId="{E9030E3C-3627-4749-9A33-D7B271C741B2}" destId="{348E2F72-1E09-4F7A-8919-0E0120F8B55C}" srcOrd="0" destOrd="0" presId="urn:microsoft.com/office/officeart/2005/8/layout/radial5"/>
    <dgm:cxn modelId="{70D04A2F-0CAD-44AA-AA08-DA38B4C128EC}" type="presParOf" srcId="{96A42757-C2FA-480C-8615-B09E8FE5D27B}" destId="{DFD2835C-CA15-44BF-85E2-DAD68ABF7B38}" srcOrd="10" destOrd="0" presId="urn:microsoft.com/office/officeart/2005/8/layout/radial5"/>
    <dgm:cxn modelId="{F2DF6B72-2E9B-4F02-BA3F-CBA0C6899D22}" type="presParOf" srcId="{96A42757-C2FA-480C-8615-B09E8FE5D27B}" destId="{6879BF0D-BAA4-46D1-8B27-68F95E728CEA}" srcOrd="11" destOrd="0" presId="urn:microsoft.com/office/officeart/2005/8/layout/radial5"/>
    <dgm:cxn modelId="{52356F14-C7F0-439F-8B6F-771162EF15DF}" type="presParOf" srcId="{6879BF0D-BAA4-46D1-8B27-68F95E728CEA}" destId="{8ABA67DB-EF59-4B68-BEDC-389D54A64B55}" srcOrd="0" destOrd="0" presId="urn:microsoft.com/office/officeart/2005/8/layout/radial5"/>
    <dgm:cxn modelId="{8714F464-C407-41C3-90BA-8A37FC5E680A}" type="presParOf" srcId="{96A42757-C2FA-480C-8615-B09E8FE5D27B}" destId="{06009339-BEBB-43B8-B1BC-E604106CDBFA}" srcOrd="12" destOrd="0" presId="urn:microsoft.com/office/officeart/2005/8/layout/radial5"/>
    <dgm:cxn modelId="{29811955-AE5E-4C4C-9945-2ED5CA117B1A}" type="presParOf" srcId="{96A42757-C2FA-480C-8615-B09E8FE5D27B}" destId="{7215B843-76F8-4E6B-A02F-5028E06A048F}" srcOrd="13" destOrd="0" presId="urn:microsoft.com/office/officeart/2005/8/layout/radial5"/>
    <dgm:cxn modelId="{C6657340-7018-48C1-A79D-EB966A01F678}" type="presParOf" srcId="{7215B843-76F8-4E6B-A02F-5028E06A048F}" destId="{1EBBBC54-66CB-4F73-8420-025E1B502628}" srcOrd="0" destOrd="0" presId="urn:microsoft.com/office/officeart/2005/8/layout/radial5"/>
    <dgm:cxn modelId="{454CA097-1BB6-455A-AE3E-A471C4E9D269}" type="presParOf" srcId="{96A42757-C2FA-480C-8615-B09E8FE5D27B}" destId="{609E3661-22CC-4A91-A491-C28A2854AE41}" srcOrd="14" destOrd="0" presId="urn:microsoft.com/office/officeart/2005/8/layout/radial5"/>
    <dgm:cxn modelId="{DB0EA63F-C90D-414D-869F-A3E5F70D8C6F}" type="presParOf" srcId="{96A42757-C2FA-480C-8615-B09E8FE5D27B}" destId="{7E49F884-DFE5-4DA5-A135-76030F9EA340}" srcOrd="15" destOrd="0" presId="urn:microsoft.com/office/officeart/2005/8/layout/radial5"/>
    <dgm:cxn modelId="{370C8196-CF36-4E79-8015-76BB718B4648}" type="presParOf" srcId="{7E49F884-DFE5-4DA5-A135-76030F9EA340}" destId="{985D7A3B-6935-4165-A4C8-7725FFBDC3E1}" srcOrd="0" destOrd="0" presId="urn:microsoft.com/office/officeart/2005/8/layout/radial5"/>
    <dgm:cxn modelId="{7B111874-3658-4712-A38A-B036E740529D}" type="presParOf" srcId="{96A42757-C2FA-480C-8615-B09E8FE5D27B}" destId="{E02751C2-7DE9-4F83-ACB8-2638CF6BF6BA}" srcOrd="16" destOrd="0" presId="urn:microsoft.com/office/officeart/2005/8/layout/radial5"/>
    <dgm:cxn modelId="{013C8307-A1F3-4C86-A187-F70B5D2043D3}" type="presParOf" srcId="{96A42757-C2FA-480C-8615-B09E8FE5D27B}" destId="{C065C961-903D-4DFC-8787-638E56291143}" srcOrd="17" destOrd="0" presId="urn:microsoft.com/office/officeart/2005/8/layout/radial5"/>
    <dgm:cxn modelId="{6FE94D2C-EF12-46E7-B060-1D5EDD531BDA}" type="presParOf" srcId="{C065C961-903D-4DFC-8787-638E56291143}" destId="{FDF953A8-0B1E-4E16-A1DF-5F30B3A54E3C}" srcOrd="0" destOrd="0" presId="urn:microsoft.com/office/officeart/2005/8/layout/radial5"/>
    <dgm:cxn modelId="{4A629BC7-1887-4FB4-BB19-F5CFAE2187E9}" type="presParOf" srcId="{96A42757-C2FA-480C-8615-B09E8FE5D27B}" destId="{F33180B6-A5E3-4968-9BE5-F846BA8E7D8C}"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E140A-EA06-4B05-BB24-F07CC175BDAE}">
      <dsp:nvSpPr>
        <dsp:cNvPr id="0" name=""/>
        <dsp:cNvSpPr/>
      </dsp:nvSpPr>
      <dsp:spPr>
        <a:xfrm>
          <a:off x="4247208" y="2042614"/>
          <a:ext cx="3649040" cy="434523"/>
        </a:xfrm>
        <a:custGeom>
          <a:avLst/>
          <a:gdLst/>
          <a:ahLst/>
          <a:cxnLst/>
          <a:rect l="0" t="0" r="0" b="0"/>
          <a:pathLst>
            <a:path>
              <a:moveTo>
                <a:pt x="0" y="0"/>
              </a:moveTo>
              <a:lnTo>
                <a:pt x="0" y="323891"/>
              </a:lnTo>
              <a:lnTo>
                <a:pt x="3649040" y="323891"/>
              </a:lnTo>
              <a:lnTo>
                <a:pt x="3649040" y="43452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72D88-F5E2-48A2-AE86-42ECB573BA9C}">
      <dsp:nvSpPr>
        <dsp:cNvPr id="0" name=""/>
        <dsp:cNvSpPr/>
      </dsp:nvSpPr>
      <dsp:spPr>
        <a:xfrm>
          <a:off x="4247208" y="2042614"/>
          <a:ext cx="2189424" cy="464530"/>
        </a:xfrm>
        <a:custGeom>
          <a:avLst/>
          <a:gdLst/>
          <a:ahLst/>
          <a:cxnLst/>
          <a:rect l="0" t="0" r="0" b="0"/>
          <a:pathLst>
            <a:path>
              <a:moveTo>
                <a:pt x="0" y="0"/>
              </a:moveTo>
              <a:lnTo>
                <a:pt x="0" y="353898"/>
              </a:lnTo>
              <a:lnTo>
                <a:pt x="2189424" y="353898"/>
              </a:lnTo>
              <a:lnTo>
                <a:pt x="2189424" y="464530"/>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4742D7-2E92-47DB-BFFB-E314F40205CA}">
      <dsp:nvSpPr>
        <dsp:cNvPr id="0" name=""/>
        <dsp:cNvSpPr/>
      </dsp:nvSpPr>
      <dsp:spPr>
        <a:xfrm>
          <a:off x="4247208" y="2042614"/>
          <a:ext cx="729808" cy="460868"/>
        </a:xfrm>
        <a:custGeom>
          <a:avLst/>
          <a:gdLst/>
          <a:ahLst/>
          <a:cxnLst/>
          <a:rect l="0" t="0" r="0" b="0"/>
          <a:pathLst>
            <a:path>
              <a:moveTo>
                <a:pt x="0" y="0"/>
              </a:moveTo>
              <a:lnTo>
                <a:pt x="0" y="350235"/>
              </a:lnTo>
              <a:lnTo>
                <a:pt x="729808" y="350235"/>
              </a:lnTo>
              <a:lnTo>
                <a:pt x="729808" y="46086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DA2CD5-1E35-42A4-ABE2-E1539224D9E9}">
      <dsp:nvSpPr>
        <dsp:cNvPr id="0" name=""/>
        <dsp:cNvSpPr/>
      </dsp:nvSpPr>
      <dsp:spPr>
        <a:xfrm>
          <a:off x="3517400" y="2042614"/>
          <a:ext cx="729808" cy="460868"/>
        </a:xfrm>
        <a:custGeom>
          <a:avLst/>
          <a:gdLst/>
          <a:ahLst/>
          <a:cxnLst/>
          <a:rect l="0" t="0" r="0" b="0"/>
          <a:pathLst>
            <a:path>
              <a:moveTo>
                <a:pt x="729808" y="0"/>
              </a:moveTo>
              <a:lnTo>
                <a:pt x="729808" y="350235"/>
              </a:lnTo>
              <a:lnTo>
                <a:pt x="0" y="350235"/>
              </a:lnTo>
              <a:lnTo>
                <a:pt x="0" y="46086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594897-7608-475D-86A9-F73EA6FB62A6}">
      <dsp:nvSpPr>
        <dsp:cNvPr id="0" name=""/>
        <dsp:cNvSpPr/>
      </dsp:nvSpPr>
      <dsp:spPr>
        <a:xfrm>
          <a:off x="2057784" y="2042614"/>
          <a:ext cx="2189424" cy="460868"/>
        </a:xfrm>
        <a:custGeom>
          <a:avLst/>
          <a:gdLst/>
          <a:ahLst/>
          <a:cxnLst/>
          <a:rect l="0" t="0" r="0" b="0"/>
          <a:pathLst>
            <a:path>
              <a:moveTo>
                <a:pt x="2189424" y="0"/>
              </a:moveTo>
              <a:lnTo>
                <a:pt x="2189424" y="350235"/>
              </a:lnTo>
              <a:lnTo>
                <a:pt x="0" y="350235"/>
              </a:lnTo>
              <a:lnTo>
                <a:pt x="0" y="46086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1CC81B-A9E1-4B3A-BBFA-DB248F1C00BA}">
      <dsp:nvSpPr>
        <dsp:cNvPr id="0" name=""/>
        <dsp:cNvSpPr/>
      </dsp:nvSpPr>
      <dsp:spPr>
        <a:xfrm>
          <a:off x="598168" y="2042614"/>
          <a:ext cx="3649040" cy="460868"/>
        </a:xfrm>
        <a:custGeom>
          <a:avLst/>
          <a:gdLst/>
          <a:ahLst/>
          <a:cxnLst/>
          <a:rect l="0" t="0" r="0" b="0"/>
          <a:pathLst>
            <a:path>
              <a:moveTo>
                <a:pt x="3649040" y="0"/>
              </a:moveTo>
              <a:lnTo>
                <a:pt x="3649040" y="350235"/>
              </a:lnTo>
              <a:lnTo>
                <a:pt x="0" y="350235"/>
              </a:lnTo>
              <a:lnTo>
                <a:pt x="0" y="46086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AEBC5E-96A4-442D-8918-85FC4E90C983}">
      <dsp:nvSpPr>
        <dsp:cNvPr id="0" name=""/>
        <dsp:cNvSpPr/>
      </dsp:nvSpPr>
      <dsp:spPr>
        <a:xfrm>
          <a:off x="4201488" y="899615"/>
          <a:ext cx="91440" cy="384662"/>
        </a:xfrm>
        <a:custGeom>
          <a:avLst/>
          <a:gdLst/>
          <a:ahLst/>
          <a:cxnLst/>
          <a:rect l="0" t="0" r="0" b="0"/>
          <a:pathLst>
            <a:path>
              <a:moveTo>
                <a:pt x="45720" y="0"/>
              </a:moveTo>
              <a:lnTo>
                <a:pt x="45720" y="38466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27B80F-DA08-40FB-B59D-74BE2AC41083}">
      <dsp:nvSpPr>
        <dsp:cNvPr id="0" name=""/>
        <dsp:cNvSpPr/>
      </dsp:nvSpPr>
      <dsp:spPr>
        <a:xfrm>
          <a:off x="2568101" y="141278"/>
          <a:ext cx="3358214"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88B0DA-AA35-4B75-A2D2-B58BB2165B7D}">
      <dsp:nvSpPr>
        <dsp:cNvPr id="0" name=""/>
        <dsp:cNvSpPr/>
      </dsp:nvSpPr>
      <dsp:spPr>
        <a:xfrm>
          <a:off x="2700794" y="267335"/>
          <a:ext cx="3358214"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PROGRAM STATEMENT</a:t>
          </a:r>
        </a:p>
      </dsp:txBody>
      <dsp:txXfrm>
        <a:off x="2723005" y="289546"/>
        <a:ext cx="3313792" cy="713914"/>
      </dsp:txXfrm>
    </dsp:sp>
    <dsp:sp modelId="{553CE76B-3D00-41BC-8F72-758CD71C44CE}">
      <dsp:nvSpPr>
        <dsp:cNvPr id="0" name=""/>
        <dsp:cNvSpPr/>
      </dsp:nvSpPr>
      <dsp:spPr>
        <a:xfrm>
          <a:off x="3429470" y="1284277"/>
          <a:ext cx="1635475"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C35E23-8362-46AC-AFC0-53DF262E9130}">
      <dsp:nvSpPr>
        <dsp:cNvPr id="0" name=""/>
        <dsp:cNvSpPr/>
      </dsp:nvSpPr>
      <dsp:spPr>
        <a:xfrm>
          <a:off x="3562163" y="1410335"/>
          <a:ext cx="1635475"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1" kern="1200" dirty="0"/>
            <a:t>description of </a:t>
          </a:r>
        </a:p>
      </dsp:txBody>
      <dsp:txXfrm>
        <a:off x="3584374" y="1432546"/>
        <a:ext cx="1591053" cy="713914"/>
      </dsp:txXfrm>
    </dsp:sp>
    <dsp:sp modelId="{99E661E0-3C7E-4F1E-A053-21FA776B6851}">
      <dsp:nvSpPr>
        <dsp:cNvPr id="0" name=""/>
        <dsp:cNvSpPr/>
      </dsp:nvSpPr>
      <dsp:spPr>
        <a:xfrm>
          <a:off x="1053" y="2503482"/>
          <a:ext cx="1194231"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B8F81-AECA-42E7-AB57-7D5D4665EC2D}">
      <dsp:nvSpPr>
        <dsp:cNvPr id="0" name=""/>
        <dsp:cNvSpPr/>
      </dsp:nvSpPr>
      <dsp:spPr>
        <a:xfrm>
          <a:off x="133745" y="2629540"/>
          <a:ext cx="1194231"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Population(s) To Be Served</a:t>
          </a:r>
        </a:p>
      </dsp:txBody>
      <dsp:txXfrm>
        <a:off x="155956" y="2651751"/>
        <a:ext cx="1149809" cy="713914"/>
      </dsp:txXfrm>
    </dsp:sp>
    <dsp:sp modelId="{0733EABF-47E8-414F-AF79-DE3A67F53C88}">
      <dsp:nvSpPr>
        <dsp:cNvPr id="0" name=""/>
        <dsp:cNvSpPr/>
      </dsp:nvSpPr>
      <dsp:spPr>
        <a:xfrm>
          <a:off x="1460669" y="2503482"/>
          <a:ext cx="1194231"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34EF8-9E50-4769-BDBB-32FFF12C00CB}">
      <dsp:nvSpPr>
        <dsp:cNvPr id="0" name=""/>
        <dsp:cNvSpPr/>
      </dsp:nvSpPr>
      <dsp:spPr>
        <a:xfrm>
          <a:off x="1593361" y="2629540"/>
          <a:ext cx="1194231"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Core Services &amp; Supports To Be Provided</a:t>
          </a:r>
        </a:p>
      </dsp:txBody>
      <dsp:txXfrm>
        <a:off x="1615572" y="2651751"/>
        <a:ext cx="1149809" cy="713914"/>
      </dsp:txXfrm>
    </dsp:sp>
    <dsp:sp modelId="{0AF9C771-D083-446A-B0A1-6972F34143AE}">
      <dsp:nvSpPr>
        <dsp:cNvPr id="0" name=""/>
        <dsp:cNvSpPr/>
      </dsp:nvSpPr>
      <dsp:spPr>
        <a:xfrm>
          <a:off x="2920285" y="2503482"/>
          <a:ext cx="1194231"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B0CD4-EDCD-47A1-91E1-03243B9A415B}">
      <dsp:nvSpPr>
        <dsp:cNvPr id="0" name=""/>
        <dsp:cNvSpPr/>
      </dsp:nvSpPr>
      <dsp:spPr>
        <a:xfrm>
          <a:off x="3052977" y="2629540"/>
          <a:ext cx="1194231"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Treatment Practices That Will Be Used</a:t>
          </a:r>
        </a:p>
      </dsp:txBody>
      <dsp:txXfrm>
        <a:off x="3075188" y="2651751"/>
        <a:ext cx="1149809" cy="713914"/>
      </dsp:txXfrm>
    </dsp:sp>
    <dsp:sp modelId="{1DCAF6D9-6569-4D25-9D48-7E736D543DDA}">
      <dsp:nvSpPr>
        <dsp:cNvPr id="0" name=""/>
        <dsp:cNvSpPr/>
      </dsp:nvSpPr>
      <dsp:spPr>
        <a:xfrm>
          <a:off x="4379901" y="2503482"/>
          <a:ext cx="1194231" cy="162407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C3AD8-221D-4AE3-AAE0-772D8F993F57}">
      <dsp:nvSpPr>
        <dsp:cNvPr id="0" name=""/>
        <dsp:cNvSpPr/>
      </dsp:nvSpPr>
      <dsp:spPr>
        <a:xfrm>
          <a:off x="4512593" y="2629540"/>
          <a:ext cx="1194231" cy="162407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Procedures For The Development, Implementation, Periodic Updating Of The Needs &amp; Services Plan For Children.</a:t>
          </a:r>
        </a:p>
      </dsp:txBody>
      <dsp:txXfrm>
        <a:off x="4547571" y="2664518"/>
        <a:ext cx="1124275" cy="1554120"/>
      </dsp:txXfrm>
    </dsp:sp>
    <dsp:sp modelId="{DC9B64C9-5D02-425A-A04B-6AB8536ADC4E}">
      <dsp:nvSpPr>
        <dsp:cNvPr id="0" name=""/>
        <dsp:cNvSpPr/>
      </dsp:nvSpPr>
      <dsp:spPr>
        <a:xfrm>
          <a:off x="5839517" y="2507145"/>
          <a:ext cx="1194231" cy="75833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019A5F-B96C-4697-9CF3-7D4802DDD58A}">
      <dsp:nvSpPr>
        <dsp:cNvPr id="0" name=""/>
        <dsp:cNvSpPr/>
      </dsp:nvSpPr>
      <dsp:spPr>
        <a:xfrm>
          <a:off x="5972209" y="2633203"/>
          <a:ext cx="1194231" cy="758336"/>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How the Provider Will Comply w/RFA</a:t>
          </a:r>
        </a:p>
      </dsp:txBody>
      <dsp:txXfrm>
        <a:off x="5994420" y="2655414"/>
        <a:ext cx="1149809" cy="713914"/>
      </dsp:txXfrm>
    </dsp:sp>
    <dsp:sp modelId="{0327D001-1721-449B-82F3-E6E9301BF7E0}">
      <dsp:nvSpPr>
        <dsp:cNvPr id="0" name=""/>
        <dsp:cNvSpPr/>
      </dsp:nvSpPr>
      <dsp:spPr>
        <a:xfrm>
          <a:off x="7299133" y="2477138"/>
          <a:ext cx="1194231" cy="111821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A226A0-5031-470B-A7C2-5AFA49AC3622}">
      <dsp:nvSpPr>
        <dsp:cNvPr id="0" name=""/>
        <dsp:cNvSpPr/>
      </dsp:nvSpPr>
      <dsp:spPr>
        <a:xfrm>
          <a:off x="7431825" y="2603195"/>
          <a:ext cx="1194231" cy="111821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dirty="0"/>
            <a:t>Other Information Needed To Properly Administrator The Program</a:t>
          </a:r>
        </a:p>
      </dsp:txBody>
      <dsp:txXfrm>
        <a:off x="7464576" y="2635946"/>
        <a:ext cx="1128729" cy="1052711"/>
      </dsp:txXfrm>
    </dsp:sp>
    <dsp:sp modelId="{87DA4150-A42C-4D53-A5A7-1D0B2BA669E2}">
      <dsp:nvSpPr>
        <dsp:cNvPr id="0" name=""/>
        <dsp:cNvSpPr/>
      </dsp:nvSpPr>
      <dsp:spPr>
        <a:xfrm>
          <a:off x="7303064" y="3798880"/>
          <a:ext cx="1191353" cy="105581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238FBD-9238-4610-B277-CDBBDD2324CF}">
      <dsp:nvSpPr>
        <dsp:cNvPr id="0" name=""/>
        <dsp:cNvSpPr/>
      </dsp:nvSpPr>
      <dsp:spPr>
        <a:xfrm>
          <a:off x="7435756" y="3924938"/>
          <a:ext cx="1191353" cy="105581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Child and Family Team (CFT), accreditation</a:t>
          </a:r>
          <a:endParaRPr lang="en-US" sz="1000" b="1" kern="1200" dirty="0"/>
        </a:p>
      </dsp:txBody>
      <dsp:txXfrm>
        <a:off x="7466680" y="3955862"/>
        <a:ext cx="1129505" cy="993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F2A86-C673-4A11-9A49-95642E721986}">
      <dsp:nvSpPr>
        <dsp:cNvPr id="0" name=""/>
        <dsp:cNvSpPr/>
      </dsp:nvSpPr>
      <dsp:spPr>
        <a:xfrm>
          <a:off x="3780563" y="2059650"/>
          <a:ext cx="1125672" cy="847185"/>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a:t>Program Statement</a:t>
          </a:r>
        </a:p>
      </dsp:txBody>
      <dsp:txXfrm>
        <a:off x="3945414" y="2183717"/>
        <a:ext cx="795970" cy="599051"/>
      </dsp:txXfrm>
    </dsp:sp>
    <dsp:sp modelId="{C5422998-58C0-4B31-B53F-D2801837F6C2}">
      <dsp:nvSpPr>
        <dsp:cNvPr id="0" name=""/>
        <dsp:cNvSpPr/>
      </dsp:nvSpPr>
      <dsp:spPr>
        <a:xfrm rot="16200000">
          <a:off x="4079097" y="1431905"/>
          <a:ext cx="528605" cy="2880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4122304" y="1532721"/>
        <a:ext cx="442192" cy="172825"/>
      </dsp:txXfrm>
    </dsp:sp>
    <dsp:sp modelId="{B98F1D54-2A60-4616-8FC1-E6153052206C}">
      <dsp:nvSpPr>
        <dsp:cNvPr id="0" name=""/>
        <dsp:cNvSpPr/>
      </dsp:nvSpPr>
      <dsp:spPr>
        <a:xfrm>
          <a:off x="3813908" y="3300"/>
          <a:ext cx="1058982" cy="1058982"/>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Licensing</a:t>
          </a:r>
        </a:p>
      </dsp:txBody>
      <dsp:txXfrm>
        <a:off x="3968992" y="158384"/>
        <a:ext cx="748814" cy="748814"/>
      </dsp:txXfrm>
    </dsp:sp>
    <dsp:sp modelId="{1F1CA5DC-E0BA-4D33-941E-CB90F7AA5EF8}">
      <dsp:nvSpPr>
        <dsp:cNvPr id="0" name=""/>
        <dsp:cNvSpPr/>
      </dsp:nvSpPr>
      <dsp:spPr>
        <a:xfrm rot="18600000">
          <a:off x="4688501" y="1626840"/>
          <a:ext cx="505314" cy="288043"/>
        </a:xfrm>
        <a:prstGeom prst="rightArrow">
          <a:avLst>
            <a:gd name="adj1" fmla="val 60000"/>
            <a:gd name="adj2" fmla="val 50000"/>
          </a:avLst>
        </a:prstGeom>
        <a:solidFill>
          <a:schemeClr val="accent4">
            <a:hueOff val="152255"/>
            <a:satOff val="-2634"/>
            <a:lumOff val="-56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4703935" y="1717547"/>
        <a:ext cx="418901" cy="172825"/>
      </dsp:txXfrm>
    </dsp:sp>
    <dsp:sp modelId="{4C840086-0DCE-4CB1-9DD0-99D45C785F1C}">
      <dsp:nvSpPr>
        <dsp:cNvPr id="0" name=""/>
        <dsp:cNvSpPr/>
      </dsp:nvSpPr>
      <dsp:spPr>
        <a:xfrm>
          <a:off x="5067635" y="459619"/>
          <a:ext cx="1058982" cy="1058982"/>
        </a:xfrm>
        <a:prstGeom prst="ellipse">
          <a:avLst/>
        </a:prstGeom>
        <a:solidFill>
          <a:schemeClr val="accent4">
            <a:hueOff val="152255"/>
            <a:satOff val="-2634"/>
            <a:lumOff val="-564"/>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Accreditation </a:t>
          </a:r>
        </a:p>
      </dsp:txBody>
      <dsp:txXfrm>
        <a:off x="5222719" y="614703"/>
        <a:ext cx="748814" cy="748814"/>
      </dsp:txXfrm>
    </dsp:sp>
    <dsp:sp modelId="{F62A1E21-B070-4D85-80CC-E371C1D7237C}">
      <dsp:nvSpPr>
        <dsp:cNvPr id="0" name=""/>
        <dsp:cNvSpPr/>
      </dsp:nvSpPr>
      <dsp:spPr>
        <a:xfrm rot="21000000">
          <a:off x="5075219" y="2169786"/>
          <a:ext cx="458190" cy="288043"/>
        </a:xfrm>
        <a:prstGeom prst="rightArrow">
          <a:avLst>
            <a:gd name="adj1" fmla="val 60000"/>
            <a:gd name="adj2" fmla="val 50000"/>
          </a:avLst>
        </a:prstGeom>
        <a:solidFill>
          <a:schemeClr val="accent4">
            <a:hueOff val="304510"/>
            <a:satOff val="-5268"/>
            <a:lumOff val="-11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5075875" y="2234898"/>
        <a:ext cx="371777" cy="172825"/>
      </dsp:txXfrm>
    </dsp:sp>
    <dsp:sp modelId="{C7124BDD-6178-42A6-A81A-597DA27E1045}">
      <dsp:nvSpPr>
        <dsp:cNvPr id="0" name=""/>
        <dsp:cNvSpPr/>
      </dsp:nvSpPr>
      <dsp:spPr>
        <a:xfrm>
          <a:off x="5734729" y="1615059"/>
          <a:ext cx="1058982" cy="1058982"/>
        </a:xfrm>
        <a:prstGeom prst="ellipse">
          <a:avLst/>
        </a:prstGeom>
        <a:solidFill>
          <a:schemeClr val="accent4">
            <a:hueOff val="304510"/>
            <a:satOff val="-5268"/>
            <a:lumOff val="-1128"/>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Rate Setting</a:t>
          </a:r>
        </a:p>
      </dsp:txBody>
      <dsp:txXfrm>
        <a:off x="5889813" y="1770143"/>
        <a:ext cx="748814" cy="748814"/>
      </dsp:txXfrm>
    </dsp:sp>
    <dsp:sp modelId="{6C9BADB2-C720-4B54-9B61-CB4579E48FDD}">
      <dsp:nvSpPr>
        <dsp:cNvPr id="0" name=""/>
        <dsp:cNvSpPr/>
      </dsp:nvSpPr>
      <dsp:spPr>
        <a:xfrm rot="1800000">
          <a:off x="4930311" y="2816585"/>
          <a:ext cx="479813" cy="288043"/>
        </a:xfrm>
        <a:prstGeom prst="rightArrow">
          <a:avLst>
            <a:gd name="adj1" fmla="val 60000"/>
            <a:gd name="adj2" fmla="val 50000"/>
          </a:avLst>
        </a:prstGeom>
        <a:solidFill>
          <a:schemeClr val="accent4">
            <a:hueOff val="456765"/>
            <a:satOff val="-7902"/>
            <a:lumOff val="-169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4936100" y="2852591"/>
        <a:ext cx="393400" cy="172825"/>
      </dsp:txXfrm>
    </dsp:sp>
    <dsp:sp modelId="{3B58E272-72D3-4E09-8A45-E78663EC545F}">
      <dsp:nvSpPr>
        <dsp:cNvPr id="0" name=""/>
        <dsp:cNvSpPr/>
      </dsp:nvSpPr>
      <dsp:spPr>
        <a:xfrm>
          <a:off x="5503050" y="2928978"/>
          <a:ext cx="1058982" cy="1058982"/>
        </a:xfrm>
        <a:prstGeom prst="ellipse">
          <a:avLst/>
        </a:prstGeom>
        <a:solidFill>
          <a:schemeClr val="accent4">
            <a:hueOff val="456765"/>
            <a:satOff val="-7902"/>
            <a:lumOff val="-169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Technical Assistance</a:t>
          </a:r>
        </a:p>
      </dsp:txBody>
      <dsp:txXfrm>
        <a:off x="5658134" y="3084062"/>
        <a:ext cx="748814" cy="748814"/>
      </dsp:txXfrm>
    </dsp:sp>
    <dsp:sp modelId="{E9030E3C-3627-4749-9A33-D7B271C741B2}">
      <dsp:nvSpPr>
        <dsp:cNvPr id="0" name=""/>
        <dsp:cNvSpPr/>
      </dsp:nvSpPr>
      <dsp:spPr>
        <a:xfrm rot="4200000">
          <a:off x="4394345" y="3197225"/>
          <a:ext cx="522685" cy="288043"/>
        </a:xfrm>
        <a:prstGeom prst="rightArrow">
          <a:avLst>
            <a:gd name="adj1" fmla="val 60000"/>
            <a:gd name="adj2" fmla="val 50000"/>
          </a:avLst>
        </a:prstGeom>
        <a:solidFill>
          <a:schemeClr val="accent4">
            <a:hueOff val="609020"/>
            <a:satOff val="-10536"/>
            <a:lumOff val="-22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4422774" y="3214233"/>
        <a:ext cx="436272" cy="172825"/>
      </dsp:txXfrm>
    </dsp:sp>
    <dsp:sp modelId="{DFD2835C-CA15-44BF-85E2-DAD68ABF7B38}">
      <dsp:nvSpPr>
        <dsp:cNvPr id="0" name=""/>
        <dsp:cNvSpPr/>
      </dsp:nvSpPr>
      <dsp:spPr>
        <a:xfrm>
          <a:off x="4481002" y="3786577"/>
          <a:ext cx="1058982" cy="1058982"/>
        </a:xfrm>
        <a:prstGeom prst="ellipse">
          <a:avLst/>
        </a:prstGeom>
        <a:solidFill>
          <a:schemeClr val="accent4">
            <a:hueOff val="609020"/>
            <a:satOff val="-10536"/>
            <a:lumOff val="-2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Enforcement &amp; Oversight</a:t>
          </a:r>
        </a:p>
      </dsp:txBody>
      <dsp:txXfrm>
        <a:off x="4636086" y="3941661"/>
        <a:ext cx="748814" cy="748814"/>
      </dsp:txXfrm>
    </dsp:sp>
    <dsp:sp modelId="{6879BF0D-BAA4-46D1-8B27-68F95E728CEA}">
      <dsp:nvSpPr>
        <dsp:cNvPr id="0" name=""/>
        <dsp:cNvSpPr/>
      </dsp:nvSpPr>
      <dsp:spPr>
        <a:xfrm rot="6600000">
          <a:off x="3769769" y="3197225"/>
          <a:ext cx="522685" cy="288043"/>
        </a:xfrm>
        <a:prstGeom prst="rightArrow">
          <a:avLst>
            <a:gd name="adj1" fmla="val 60000"/>
            <a:gd name="adj2" fmla="val 50000"/>
          </a:avLst>
        </a:prstGeom>
        <a:solidFill>
          <a:schemeClr val="accent4">
            <a:hueOff val="761275"/>
            <a:satOff val="-13170"/>
            <a:lumOff val="-281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10800000">
        <a:off x="3827753" y="3214233"/>
        <a:ext cx="436272" cy="172825"/>
      </dsp:txXfrm>
    </dsp:sp>
    <dsp:sp modelId="{06009339-BEBB-43B8-B1BC-E604106CDBFA}">
      <dsp:nvSpPr>
        <dsp:cNvPr id="0" name=""/>
        <dsp:cNvSpPr/>
      </dsp:nvSpPr>
      <dsp:spPr>
        <a:xfrm>
          <a:off x="3146815" y="3786577"/>
          <a:ext cx="1058982" cy="1058982"/>
        </a:xfrm>
        <a:prstGeom prst="ellipse">
          <a:avLst/>
        </a:prstGeom>
        <a:solidFill>
          <a:schemeClr val="accent4">
            <a:hueOff val="761275"/>
            <a:satOff val="-13170"/>
            <a:lumOff val="-2819"/>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Audits</a:t>
          </a:r>
        </a:p>
      </dsp:txBody>
      <dsp:txXfrm>
        <a:off x="3301899" y="3941661"/>
        <a:ext cx="748814" cy="748814"/>
      </dsp:txXfrm>
    </dsp:sp>
    <dsp:sp modelId="{7215B843-76F8-4E6B-A02F-5028E06A048F}">
      <dsp:nvSpPr>
        <dsp:cNvPr id="0" name=""/>
        <dsp:cNvSpPr/>
      </dsp:nvSpPr>
      <dsp:spPr>
        <a:xfrm rot="9000000">
          <a:off x="3276675" y="2816585"/>
          <a:ext cx="479813" cy="288043"/>
        </a:xfrm>
        <a:prstGeom prst="rightArrow">
          <a:avLst>
            <a:gd name="adj1" fmla="val 60000"/>
            <a:gd name="adj2" fmla="val 50000"/>
          </a:avLst>
        </a:prstGeom>
        <a:solidFill>
          <a:schemeClr val="accent4">
            <a:hueOff val="913530"/>
            <a:satOff val="-15804"/>
            <a:lumOff val="-33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10800000">
        <a:off x="3357299" y="2852591"/>
        <a:ext cx="393400" cy="172825"/>
      </dsp:txXfrm>
    </dsp:sp>
    <dsp:sp modelId="{609E3661-22CC-4A91-A491-C28A2854AE41}">
      <dsp:nvSpPr>
        <dsp:cNvPr id="0" name=""/>
        <dsp:cNvSpPr/>
      </dsp:nvSpPr>
      <dsp:spPr>
        <a:xfrm>
          <a:off x="2124767" y="2928978"/>
          <a:ext cx="1058982" cy="1058982"/>
        </a:xfrm>
        <a:prstGeom prst="ellipse">
          <a:avLst/>
        </a:prstGeom>
        <a:solidFill>
          <a:schemeClr val="accent4">
            <a:hueOff val="913530"/>
            <a:satOff val="-15804"/>
            <a:lumOff val="-3383"/>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smtClean="0"/>
            <a:t>Performance </a:t>
          </a:r>
          <a:r>
            <a:rPr lang="en-US" sz="800" kern="1200" dirty="0"/>
            <a:t>&amp; Outcomes</a:t>
          </a:r>
        </a:p>
      </dsp:txBody>
      <dsp:txXfrm>
        <a:off x="2279851" y="3084062"/>
        <a:ext cx="748814" cy="748814"/>
      </dsp:txXfrm>
    </dsp:sp>
    <dsp:sp modelId="{7E49F884-DFE5-4DA5-A135-76030F9EA340}">
      <dsp:nvSpPr>
        <dsp:cNvPr id="0" name=""/>
        <dsp:cNvSpPr/>
      </dsp:nvSpPr>
      <dsp:spPr>
        <a:xfrm rot="11400000">
          <a:off x="3153390" y="2169786"/>
          <a:ext cx="458190" cy="288043"/>
        </a:xfrm>
        <a:prstGeom prst="rightArrow">
          <a:avLst>
            <a:gd name="adj1" fmla="val 60000"/>
            <a:gd name="adj2" fmla="val 50000"/>
          </a:avLst>
        </a:prstGeom>
        <a:solidFill>
          <a:schemeClr val="accent4">
            <a:hueOff val="1065785"/>
            <a:satOff val="-18438"/>
            <a:lumOff val="-39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10800000">
        <a:off x="3239147" y="2234898"/>
        <a:ext cx="371777" cy="172825"/>
      </dsp:txXfrm>
    </dsp:sp>
    <dsp:sp modelId="{E02751C2-7DE9-4F83-ACB8-2638CF6BF6BA}">
      <dsp:nvSpPr>
        <dsp:cNvPr id="0" name=""/>
        <dsp:cNvSpPr/>
      </dsp:nvSpPr>
      <dsp:spPr>
        <a:xfrm>
          <a:off x="1893088" y="1615059"/>
          <a:ext cx="1058982" cy="1058982"/>
        </a:xfrm>
        <a:prstGeom prst="ellipse">
          <a:avLst/>
        </a:prstGeom>
        <a:solidFill>
          <a:schemeClr val="accent4">
            <a:hueOff val="1065785"/>
            <a:satOff val="-18438"/>
            <a:lumOff val="-39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County Review (Optional)</a:t>
          </a:r>
        </a:p>
      </dsp:txBody>
      <dsp:txXfrm>
        <a:off x="2048172" y="1770143"/>
        <a:ext cx="748814" cy="748814"/>
      </dsp:txXfrm>
    </dsp:sp>
    <dsp:sp modelId="{C065C961-903D-4DFC-8787-638E56291143}">
      <dsp:nvSpPr>
        <dsp:cNvPr id="0" name=""/>
        <dsp:cNvSpPr/>
      </dsp:nvSpPr>
      <dsp:spPr>
        <a:xfrm rot="13800000">
          <a:off x="3492983" y="1626840"/>
          <a:ext cx="505314" cy="288043"/>
        </a:xfrm>
        <a:prstGeom prst="rightArrow">
          <a:avLst>
            <a:gd name="adj1" fmla="val 60000"/>
            <a:gd name="adj2" fmla="val 50000"/>
          </a:avLst>
        </a:prstGeom>
        <a:solidFill>
          <a:schemeClr val="accent4">
            <a:hueOff val="1218040"/>
            <a:satOff val="-21072"/>
            <a:lumOff val="-45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10800000">
        <a:off x="3563962" y="1717547"/>
        <a:ext cx="418901" cy="172825"/>
      </dsp:txXfrm>
    </dsp:sp>
    <dsp:sp modelId="{F33180B6-A5E3-4968-9BE5-F846BA8E7D8C}">
      <dsp:nvSpPr>
        <dsp:cNvPr id="0" name=""/>
        <dsp:cNvSpPr/>
      </dsp:nvSpPr>
      <dsp:spPr>
        <a:xfrm>
          <a:off x="2560182" y="459619"/>
          <a:ext cx="1058982" cy="1058982"/>
        </a:xfrm>
        <a:prstGeom prst="ellipse">
          <a:avLst/>
        </a:prstGeom>
        <a:solidFill>
          <a:schemeClr val="accent4">
            <a:hueOff val="1218040"/>
            <a:satOff val="-21072"/>
            <a:lumOff val="-4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a:t>Transparency</a:t>
          </a:r>
        </a:p>
      </dsp:txBody>
      <dsp:txXfrm>
        <a:off x="2715266" y="614703"/>
        <a:ext cx="748814" cy="7488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1"/>
          </a:xfrm>
          <a:prstGeom prst="rect">
            <a:avLst/>
          </a:prstGeom>
        </p:spPr>
        <p:txBody>
          <a:bodyPr vert="horz" lIns="93159" tIns="46581" rIns="93159" bIns="46581"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1"/>
          </a:xfrm>
          <a:prstGeom prst="rect">
            <a:avLst/>
          </a:prstGeom>
        </p:spPr>
        <p:txBody>
          <a:bodyPr vert="horz" lIns="93159" tIns="46581" rIns="93159" bIns="46581" rtlCol="0"/>
          <a:lstStyle>
            <a:lvl1pPr algn="r">
              <a:defRPr sz="1200"/>
            </a:lvl1pPr>
          </a:lstStyle>
          <a:p>
            <a:fld id="{663F6B61-0FA9-4DB6-BDAF-78FB0A1BEBC8}" type="datetimeFigureOut">
              <a:rPr lang="en-US" smtClean="0"/>
              <a:pPr/>
              <a:t>1/21/2016</a:t>
            </a:fld>
            <a:endParaRPr lang="en-US" dirty="0"/>
          </a:p>
        </p:txBody>
      </p:sp>
      <p:sp>
        <p:nvSpPr>
          <p:cNvPr id="4" name="Footer Placeholder 3"/>
          <p:cNvSpPr>
            <a:spLocks noGrp="1"/>
          </p:cNvSpPr>
          <p:nvPr>
            <p:ph type="ftr" sz="quarter" idx="2"/>
          </p:nvPr>
        </p:nvSpPr>
        <p:spPr>
          <a:xfrm>
            <a:off x="0" y="8829968"/>
            <a:ext cx="3037840" cy="464821"/>
          </a:xfrm>
          <a:prstGeom prst="rect">
            <a:avLst/>
          </a:prstGeom>
        </p:spPr>
        <p:txBody>
          <a:bodyPr vert="horz" lIns="93159" tIns="46581" rIns="93159"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1"/>
          </a:xfrm>
          <a:prstGeom prst="rect">
            <a:avLst/>
          </a:prstGeom>
        </p:spPr>
        <p:txBody>
          <a:bodyPr vert="horz" lIns="93159" tIns="46581" rIns="93159" bIns="46581" rtlCol="0" anchor="b"/>
          <a:lstStyle>
            <a:lvl1pPr algn="r">
              <a:defRPr sz="1200"/>
            </a:lvl1pPr>
          </a:lstStyle>
          <a:p>
            <a:fld id="{584764B4-3B33-46DE-9C93-E6B00B4518CB}" type="slidenum">
              <a:rPr lang="en-US" smtClean="0"/>
              <a:pPr/>
              <a:t>‹#›</a:t>
            </a:fld>
            <a:endParaRPr lang="en-US" dirty="0"/>
          </a:p>
        </p:txBody>
      </p:sp>
    </p:spTree>
    <p:extLst>
      <p:ext uri="{BB962C8B-B14F-4D97-AF65-F5344CB8AC3E}">
        <p14:creationId xmlns:p14="http://schemas.microsoft.com/office/powerpoint/2010/main" val="414541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1"/>
          </a:xfrm>
          <a:prstGeom prst="rect">
            <a:avLst/>
          </a:prstGeom>
        </p:spPr>
        <p:txBody>
          <a:bodyPr vert="horz" lIns="93159" tIns="46581" rIns="93159" bIns="46581"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1"/>
          </a:xfrm>
          <a:prstGeom prst="rect">
            <a:avLst/>
          </a:prstGeom>
        </p:spPr>
        <p:txBody>
          <a:bodyPr vert="horz" lIns="93159" tIns="46581" rIns="93159" bIns="46581" rtlCol="0"/>
          <a:lstStyle>
            <a:lvl1pPr algn="r">
              <a:defRPr sz="1200"/>
            </a:lvl1pPr>
          </a:lstStyle>
          <a:p>
            <a:fld id="{7769B315-7859-4A67-85F5-A5031BB15A5F}" type="datetimeFigureOut">
              <a:rPr lang="en-US" smtClean="0"/>
              <a:pPr/>
              <a:t>1/21/2016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9" tIns="46581" rIns="93159" bIns="46581" rtlCol="0" anchor="ctr"/>
          <a:lstStyle/>
          <a:p>
            <a:endParaRPr lang="en-US" dirty="0"/>
          </a:p>
        </p:txBody>
      </p:sp>
      <p:sp>
        <p:nvSpPr>
          <p:cNvPr id="5" name="Notes Placeholder 4"/>
          <p:cNvSpPr>
            <a:spLocks noGrp="1"/>
          </p:cNvSpPr>
          <p:nvPr>
            <p:ph type="body" sz="quarter" idx="3"/>
          </p:nvPr>
        </p:nvSpPr>
        <p:spPr>
          <a:xfrm>
            <a:off x="701040" y="4415792"/>
            <a:ext cx="5608320" cy="4183381"/>
          </a:xfrm>
          <a:prstGeom prst="rect">
            <a:avLst/>
          </a:prstGeom>
        </p:spPr>
        <p:txBody>
          <a:bodyPr vert="horz" lIns="93159" tIns="46581" rIns="93159"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1"/>
          </a:xfrm>
          <a:prstGeom prst="rect">
            <a:avLst/>
          </a:prstGeom>
        </p:spPr>
        <p:txBody>
          <a:bodyPr vert="horz" lIns="93159" tIns="46581" rIns="93159"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1"/>
          </a:xfrm>
          <a:prstGeom prst="rect">
            <a:avLst/>
          </a:prstGeom>
        </p:spPr>
        <p:txBody>
          <a:bodyPr vert="horz" lIns="93159" tIns="46581" rIns="93159" bIns="46581" rtlCol="0" anchor="b"/>
          <a:lstStyle>
            <a:lvl1pPr algn="r">
              <a:defRPr sz="1200"/>
            </a:lvl1pPr>
          </a:lstStyle>
          <a:p>
            <a:fld id="{0B1843E8-D5FB-44F5-B3E1-C940E5533454}" type="slidenum">
              <a:rPr lang="en-US" smtClean="0"/>
              <a:pPr/>
              <a:t>‹#›</a:t>
            </a:fld>
            <a:endParaRPr lang="en-US" dirty="0"/>
          </a:p>
        </p:txBody>
      </p:sp>
    </p:spTree>
    <p:extLst>
      <p:ext uri="{BB962C8B-B14F-4D97-AF65-F5344CB8AC3E}">
        <p14:creationId xmlns:p14="http://schemas.microsoft.com/office/powerpoint/2010/main" val="31408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a:t>
            </a:fld>
            <a:endParaRPr lang="en-US" dirty="0"/>
          </a:p>
        </p:txBody>
      </p:sp>
    </p:spTree>
    <p:extLst>
      <p:ext uri="{BB962C8B-B14F-4D97-AF65-F5344CB8AC3E}">
        <p14:creationId xmlns:p14="http://schemas.microsoft.com/office/powerpoint/2010/main" val="3302961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12</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13</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16</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17</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18</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19</a:t>
            </a:fld>
            <a:endParaRPr lang="en-US" dirty="0"/>
          </a:p>
        </p:txBody>
      </p:sp>
    </p:spTree>
    <p:extLst>
      <p:ext uri="{BB962C8B-B14F-4D97-AF65-F5344CB8AC3E}">
        <p14:creationId xmlns:p14="http://schemas.microsoft.com/office/powerpoint/2010/main" val="200228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2</a:t>
            </a:fld>
            <a:endParaRPr lang="en-US" dirty="0"/>
          </a:p>
        </p:txBody>
      </p:sp>
    </p:spTree>
    <p:extLst>
      <p:ext uri="{BB962C8B-B14F-4D97-AF65-F5344CB8AC3E}">
        <p14:creationId xmlns:p14="http://schemas.microsoft.com/office/powerpoint/2010/main" val="110816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3</a:t>
            </a:fld>
            <a:endParaRPr lang="en-US" dirty="0"/>
          </a:p>
        </p:txBody>
      </p:sp>
    </p:spTree>
    <p:extLst>
      <p:ext uri="{BB962C8B-B14F-4D97-AF65-F5344CB8AC3E}">
        <p14:creationId xmlns:p14="http://schemas.microsoft.com/office/powerpoint/2010/main" val="3358061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4</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5</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8</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9</a:t>
            </a:fld>
            <a:endParaRPr lang="en-US" dirty="0"/>
          </a:p>
        </p:txBody>
      </p:sp>
    </p:spTree>
    <p:extLst>
      <p:ext uri="{BB962C8B-B14F-4D97-AF65-F5344CB8AC3E}">
        <p14:creationId xmlns:p14="http://schemas.microsoft.com/office/powerpoint/2010/main" val="279224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B1843E8-D5FB-44F5-B3E1-C940E5533454}" type="slidenum">
              <a:rPr lang="en-US" smtClean="0"/>
              <a:pPr/>
              <a:t>10</a:t>
            </a:fld>
            <a:endParaRPr lang="en-US" dirty="0"/>
          </a:p>
        </p:txBody>
      </p:sp>
    </p:spTree>
    <p:extLst>
      <p:ext uri="{BB962C8B-B14F-4D97-AF65-F5344CB8AC3E}">
        <p14:creationId xmlns:p14="http://schemas.microsoft.com/office/powerpoint/2010/main" val="1980752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843E8-D5FB-44F5-B3E1-C940E5533454}" type="slidenum">
              <a:rPr lang="en-US" smtClean="0"/>
              <a:pPr/>
              <a:t>11</a:t>
            </a:fld>
            <a:endParaRPr lang="en-US" dirty="0"/>
          </a:p>
        </p:txBody>
      </p:sp>
    </p:spTree>
    <p:extLst>
      <p:ext uri="{BB962C8B-B14F-4D97-AF65-F5344CB8AC3E}">
        <p14:creationId xmlns:p14="http://schemas.microsoft.com/office/powerpoint/2010/main" val="2792245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7B79AD-4E13-46AA-B85F-A2A549C79B05}" type="datetime1">
              <a:rPr lang="en-US" smtClean="0"/>
              <a:pPr/>
              <a:t>1/21/2016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532230A-97A3-4FF7-9300-A981763CF3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D6CFAC-527C-481B-810F-586B98436764}" type="datetime1">
              <a:rPr lang="en-US" smtClean="0"/>
              <a:pPr/>
              <a:t>1/21/2016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532230A-97A3-4FF7-9300-A981763CF3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9D052D-A2E2-4AEE-8D04-17B07CC5B0C0}" type="datetime1">
              <a:rPr lang="en-US" smtClean="0"/>
              <a:pPr/>
              <a:t>1/21/2016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532230A-97A3-4FF7-9300-A981763CF3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0A5113-7472-4231-AC2E-E96B30C29720}" type="datetime1">
              <a:rPr lang="en-US" smtClean="0"/>
              <a:pPr/>
              <a:t>1/21/2016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532230A-97A3-4FF7-9300-A981763CF35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D833A3-62B3-4ADF-8C33-F10CD6EE8829}" type="datetime1">
              <a:rPr lang="en-US" smtClean="0"/>
              <a:pPr/>
              <a:t>1/21/2016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532230A-97A3-4FF7-9300-A981763CF35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B14F81-35D8-44EA-B7FB-BE0FA3A15CF2}" type="datetime1">
              <a:rPr lang="en-US" smtClean="0"/>
              <a:pPr/>
              <a:t>1/21/2016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532230A-97A3-4FF7-9300-A981763CF35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B04538-ABB1-43C7-AA98-071D42C25AD6}" type="datetime1">
              <a:rPr lang="en-US" smtClean="0"/>
              <a:pPr/>
              <a:t>1/21/2016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532230A-97A3-4FF7-9300-A981763CF3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55FF787-F39D-4E27-9BF8-575D5CDCDEE7}" type="datetime1">
              <a:rPr lang="en-US" smtClean="0"/>
              <a:pPr/>
              <a:t>1/21/2016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532230A-97A3-4FF7-9300-A981763CF35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5642CE-FD14-4940-A294-F1D96A897C79}" type="datetime1">
              <a:rPr lang="en-US" smtClean="0"/>
              <a:pPr/>
              <a:t>1/21/2016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532230A-97A3-4FF7-9300-A981763CF3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02FB74-78E2-43E5-9F8F-DE5E3A7B19B2}" type="datetime1">
              <a:rPr lang="en-US" smtClean="0"/>
              <a:pPr/>
              <a:t>1/21/2016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532230A-97A3-4FF7-9300-A981763CF35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DFA8413-E4E0-4890-A4CB-F785190D35C7}" type="datetime1">
              <a:rPr lang="en-US" smtClean="0"/>
              <a:pPr/>
              <a:t>1/21/2016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532230A-97A3-4FF7-9300-A981763CF35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9474AB-CCE4-4C2E-B110-F4072B398C55}" type="datetime1">
              <a:rPr lang="en-US" smtClean="0"/>
              <a:pPr/>
              <a:t>1/21/2016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32230A-97A3-4FF7-9300-A981763CF3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CCR@DSS.CA.GOV"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mailto:ccr@dss.c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10600" cy="5562600"/>
          </a:xfrm>
        </p:spPr>
        <p:txBody>
          <a:bodyPr>
            <a:normAutofit fontScale="90000"/>
          </a:bodyPr>
          <a:lstStyle/>
          <a:p>
            <a:pPr algn="ctr"/>
            <a:r>
              <a:rPr lang="en-US" dirty="0" smtClean="0">
                <a:latin typeface="Candara" pitchFamily="34" charset="0"/>
              </a:rPr>
              <a:t/>
            </a:r>
            <a:br>
              <a:rPr lang="en-US" dirty="0" smtClean="0">
                <a:latin typeface="Candara" pitchFamily="34" charset="0"/>
              </a:rPr>
            </a:br>
            <a:r>
              <a:rPr lang="en-US" dirty="0">
                <a:latin typeface="Candara" pitchFamily="34" charset="0"/>
              </a:rPr>
              <a:t/>
            </a:r>
            <a:br>
              <a:rPr lang="en-US" dirty="0">
                <a:latin typeface="Candara" pitchFamily="34" charset="0"/>
              </a:rPr>
            </a:br>
            <a:r>
              <a:rPr lang="en-US" dirty="0" smtClean="0">
                <a:latin typeface="Candara" pitchFamily="34" charset="0"/>
              </a:rPr>
              <a:t>California’s Child Welfare</a:t>
            </a:r>
            <a:br>
              <a:rPr lang="en-US" dirty="0" smtClean="0">
                <a:latin typeface="Candara" pitchFamily="34" charset="0"/>
              </a:rPr>
            </a:br>
            <a:r>
              <a:rPr lang="en-US" sz="4800" b="1" dirty="0" smtClean="0">
                <a:latin typeface="Candara" pitchFamily="34" charset="0"/>
              </a:rPr>
              <a:t>Continuum </a:t>
            </a:r>
            <a:r>
              <a:rPr lang="en-US" sz="4800" b="1" dirty="0">
                <a:latin typeface="Candara" pitchFamily="34" charset="0"/>
              </a:rPr>
              <a:t>of Care </a:t>
            </a:r>
            <a:r>
              <a:rPr lang="en-US" sz="4800" b="1" dirty="0" smtClean="0">
                <a:latin typeface="Candara" pitchFamily="34" charset="0"/>
              </a:rPr>
              <a:t>Reform</a:t>
            </a:r>
            <a:br>
              <a:rPr lang="en-US" sz="4800" b="1" dirty="0" smtClean="0">
                <a:latin typeface="Candara" pitchFamily="34" charset="0"/>
              </a:rPr>
            </a:br>
            <a:r>
              <a:rPr lang="en-US" dirty="0">
                <a:latin typeface="Candara" pitchFamily="34" charset="0"/>
              </a:rPr>
              <a:t/>
            </a:r>
            <a:br>
              <a:rPr lang="en-US" dirty="0">
                <a:latin typeface="Candara" pitchFamily="34" charset="0"/>
              </a:rPr>
            </a:br>
            <a:r>
              <a:rPr lang="en-US" sz="3600" dirty="0" smtClean="0">
                <a:solidFill>
                  <a:schemeClr val="tx1"/>
                </a:solidFill>
                <a:latin typeface="Candara" pitchFamily="34" charset="0"/>
              </a:rPr>
              <a:t>CCR/FFA Workgroup</a:t>
            </a:r>
            <a:br>
              <a:rPr lang="en-US" sz="3600" dirty="0" smtClean="0">
                <a:solidFill>
                  <a:schemeClr val="tx1"/>
                </a:solidFill>
                <a:latin typeface="Candara" pitchFamily="34" charset="0"/>
              </a:rPr>
            </a:br>
            <a:r>
              <a:rPr lang="en-US" sz="3600" dirty="0" smtClean="0">
                <a:solidFill>
                  <a:schemeClr val="tx1"/>
                </a:solidFill>
                <a:latin typeface="Candara" pitchFamily="34" charset="0"/>
              </a:rPr>
              <a:t>Location: UC Davis, Activities and Recreation Center (ARC)</a:t>
            </a:r>
            <a:br>
              <a:rPr lang="en-US" sz="3600" dirty="0" smtClean="0">
                <a:solidFill>
                  <a:schemeClr val="tx1"/>
                </a:solidFill>
                <a:latin typeface="Candara" pitchFamily="34" charset="0"/>
              </a:rPr>
            </a:br>
            <a:r>
              <a:rPr lang="en-US" sz="3600" dirty="0" smtClean="0">
                <a:solidFill>
                  <a:schemeClr val="tx1"/>
                </a:solidFill>
                <a:latin typeface="Candara" pitchFamily="34" charset="0"/>
              </a:rPr>
              <a:t> </a:t>
            </a:r>
            <a:r>
              <a:rPr lang="en-US" sz="3100" dirty="0" smtClean="0">
                <a:latin typeface="Candara" pitchFamily="34" charset="0"/>
              </a:rPr>
              <a:t>January 19, 2016</a:t>
            </a:r>
            <a:br>
              <a:rPr lang="en-US" sz="3100" dirty="0" smtClean="0">
                <a:latin typeface="Candara" pitchFamily="34" charset="0"/>
              </a:rPr>
            </a:br>
            <a:r>
              <a:rPr lang="en-US" sz="3100" dirty="0" smtClean="0">
                <a:latin typeface="Candara" pitchFamily="34" charset="0"/>
              </a:rPr>
              <a:t>10:30 am – 2:30 pm</a:t>
            </a:r>
            <a:br>
              <a:rPr lang="en-US" sz="3100" dirty="0" smtClean="0">
                <a:latin typeface="Candara" pitchFamily="34" charset="0"/>
              </a:rPr>
            </a:br>
            <a:r>
              <a:rPr lang="en-US" sz="3600" dirty="0" smtClean="0">
                <a:latin typeface="Candara" pitchFamily="34" charset="0"/>
              </a:rPr>
              <a:t/>
            </a:r>
            <a:br>
              <a:rPr lang="en-US" sz="3600" dirty="0" smtClean="0">
                <a:latin typeface="Candara" pitchFamily="34" charset="0"/>
              </a:rPr>
            </a:br>
            <a:r>
              <a:rPr lang="en-US" sz="3200" dirty="0" smtClean="0">
                <a:latin typeface="Candara" pitchFamily="34" charset="0"/>
              </a:rPr>
              <a:t/>
            </a:r>
            <a:br>
              <a:rPr lang="en-US" sz="3200" dirty="0" smtClean="0">
                <a:latin typeface="Candara" pitchFamily="34" charset="0"/>
              </a:rPr>
            </a:br>
            <a:endParaRPr lang="en-US" sz="2700" b="1" dirty="0">
              <a:latin typeface="Candara"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483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532230A-97A3-4FF7-9300-A981763CF353}" type="slidenum">
              <a:rPr lang="en-US" smtClean="0"/>
              <a:pPr/>
              <a:t>10</a:t>
            </a:fld>
            <a:endParaRPr lang="en-US" dirty="0"/>
          </a:p>
        </p:txBody>
      </p:sp>
      <p:sp>
        <p:nvSpPr>
          <p:cNvPr id="4" name="TextBox 3"/>
          <p:cNvSpPr txBox="1"/>
          <p:nvPr/>
        </p:nvSpPr>
        <p:spPr>
          <a:xfrm>
            <a:off x="1066800" y="152400"/>
            <a:ext cx="7467600" cy="400110"/>
          </a:xfrm>
          <a:prstGeom prst="rect">
            <a:avLst/>
          </a:prstGeom>
          <a:noFill/>
        </p:spPr>
        <p:txBody>
          <a:bodyPr wrap="square" rtlCol="0">
            <a:spAutoFit/>
          </a:bodyPr>
          <a:lstStyle/>
          <a:p>
            <a:r>
              <a:rPr lang="en-US" sz="2000" u="sng" dirty="0" smtClean="0">
                <a:solidFill>
                  <a:srgbClr val="00B0F0"/>
                </a:solidFill>
              </a:rPr>
              <a:t>PROPOSED</a:t>
            </a:r>
            <a:r>
              <a:rPr lang="en-US" u="sng" dirty="0" smtClean="0"/>
              <a:t> FFA PROGRAM STATEMENT TABLE OF CONTENTS</a:t>
            </a:r>
            <a:endParaRPr lang="en-US" u="sng" dirty="0"/>
          </a:p>
        </p:txBody>
      </p:sp>
      <p:sp>
        <p:nvSpPr>
          <p:cNvPr id="2" name="Rectangle 1"/>
          <p:cNvSpPr/>
          <p:nvPr/>
        </p:nvSpPr>
        <p:spPr>
          <a:xfrm>
            <a:off x="268942" y="533400"/>
            <a:ext cx="4572000" cy="5262979"/>
          </a:xfrm>
          <a:prstGeom prst="rect">
            <a:avLst/>
          </a:prstGeom>
        </p:spPr>
        <p:txBody>
          <a:bodyPr>
            <a:spAutoFit/>
          </a:bodyPr>
          <a:lstStyle/>
          <a:p>
            <a:pPr marL="228600" indent="-228600">
              <a:buAutoNum type="alphaUcPeriod"/>
            </a:pPr>
            <a:r>
              <a:rPr lang="en-US" sz="1200" b="1" dirty="0" smtClean="0"/>
              <a:t>AGENCY </a:t>
            </a:r>
            <a:r>
              <a:rPr lang="en-US" sz="1200" b="1" dirty="0"/>
              <a:t>DESCRIPTION HISTORY, PURPOSE, METHODS, GOALS </a:t>
            </a:r>
            <a:endParaRPr lang="en-US" sz="1200" b="1" dirty="0" smtClean="0"/>
          </a:p>
          <a:p>
            <a:pPr marL="228600" indent="-228600">
              <a:buAutoNum type="alphaUcPeriod"/>
            </a:pPr>
            <a:endParaRPr lang="en-US" sz="1200" dirty="0"/>
          </a:p>
          <a:p>
            <a:r>
              <a:rPr lang="en-US" sz="1200" b="1" dirty="0"/>
              <a:t>B. ADMINISTRATION</a:t>
            </a:r>
            <a:endParaRPr lang="en-US" sz="1200" dirty="0"/>
          </a:p>
          <a:p>
            <a:r>
              <a:rPr lang="en-US" sz="1200" dirty="0"/>
              <a:t>ADMINISTRATION/ORGANIZATION </a:t>
            </a:r>
          </a:p>
          <a:p>
            <a:r>
              <a:rPr lang="en-US" sz="1200" dirty="0"/>
              <a:t>RESERVE FOR FUTURE USE</a:t>
            </a:r>
          </a:p>
          <a:p>
            <a:r>
              <a:rPr lang="en-US" sz="1200" dirty="0"/>
              <a:t>AFDC WARRANTS</a:t>
            </a:r>
          </a:p>
          <a:p>
            <a:endParaRPr lang="en-US" sz="1200" dirty="0" smtClean="0"/>
          </a:p>
          <a:p>
            <a:r>
              <a:rPr lang="en-US" sz="1200" b="1" dirty="0" smtClean="0"/>
              <a:t>C</a:t>
            </a:r>
            <a:r>
              <a:rPr lang="en-US" sz="1200" b="1" dirty="0"/>
              <a:t>. FACILITY</a:t>
            </a:r>
          </a:p>
          <a:p>
            <a:r>
              <a:rPr lang="en-US" sz="1200" dirty="0"/>
              <a:t>CONTROL OF REAL PROPERTY</a:t>
            </a:r>
          </a:p>
          <a:p>
            <a:r>
              <a:rPr lang="en-US" sz="1200" dirty="0"/>
              <a:t>DISASTER PLAN </a:t>
            </a:r>
          </a:p>
          <a:p>
            <a:r>
              <a:rPr lang="en-US" sz="1200" dirty="0"/>
              <a:t>FACILITY SKETCH (LIC 999 </a:t>
            </a:r>
            <a:r>
              <a:rPr lang="en-US" sz="1200" dirty="0" smtClean="0"/>
              <a:t>OPTIONAL)</a:t>
            </a:r>
          </a:p>
          <a:p>
            <a:endParaRPr lang="en-US" sz="1200" dirty="0"/>
          </a:p>
          <a:p>
            <a:r>
              <a:rPr lang="en-US" sz="1200" b="1" dirty="0"/>
              <a:t>D. POLICIES AND PROCEDURES</a:t>
            </a:r>
            <a:endParaRPr lang="en-US" sz="1200" dirty="0"/>
          </a:p>
          <a:p>
            <a:r>
              <a:rPr lang="en-US" sz="1200" dirty="0"/>
              <a:t>HOUSE RULES</a:t>
            </a:r>
          </a:p>
          <a:p>
            <a:r>
              <a:rPr lang="en-US" sz="1200" dirty="0"/>
              <a:t>DISCIPLINE POLICIES</a:t>
            </a:r>
          </a:p>
          <a:p>
            <a:r>
              <a:rPr lang="en-US" sz="1200" dirty="0"/>
              <a:t>CHILDREN’S PERSONAL RIGHTS</a:t>
            </a:r>
          </a:p>
          <a:p>
            <a:r>
              <a:rPr lang="en-US" sz="1200" dirty="0"/>
              <a:t>HANDLING OF CHILDREN’S FUNDS, ALLOWANCES, &amp; </a:t>
            </a:r>
            <a:r>
              <a:rPr lang="en-US" sz="1200" dirty="0" smtClean="0"/>
              <a:t>SALARIES</a:t>
            </a:r>
          </a:p>
          <a:p>
            <a:endParaRPr lang="en-US" sz="1200" dirty="0" smtClean="0"/>
          </a:p>
          <a:p>
            <a:r>
              <a:rPr lang="en-US" sz="1200" b="1" dirty="0"/>
              <a:t>E. STAFFING</a:t>
            </a:r>
            <a:endParaRPr lang="en-US" sz="1200" dirty="0"/>
          </a:p>
          <a:p>
            <a:r>
              <a:rPr lang="en-US" sz="1200" dirty="0"/>
              <a:t>STAFF SCHEDULE (LIC 500 OPTIONAL) </a:t>
            </a:r>
          </a:p>
          <a:p>
            <a:r>
              <a:rPr lang="en-US" sz="1200" dirty="0"/>
              <a:t>STAFF QUALIFICATIONS </a:t>
            </a:r>
          </a:p>
          <a:p>
            <a:r>
              <a:rPr lang="en-US" sz="1200" dirty="0"/>
              <a:t>JOB DESCRIPTIONS </a:t>
            </a:r>
          </a:p>
          <a:p>
            <a:r>
              <a:rPr lang="en-US" sz="1200" dirty="0"/>
              <a:t>IN-SERVICE TRAINING FOR STAFF</a:t>
            </a:r>
          </a:p>
          <a:p>
            <a:r>
              <a:rPr lang="en-US" sz="1200" dirty="0">
                <a:solidFill>
                  <a:srgbClr val="00B0F0"/>
                </a:solidFill>
              </a:rPr>
              <a:t>PLAN FOR THE SUPERVISION, EVALUATION, AND TRAINING OF STAFF </a:t>
            </a:r>
          </a:p>
          <a:p>
            <a:endParaRPr lang="en-US" sz="1200" dirty="0"/>
          </a:p>
        </p:txBody>
      </p:sp>
      <p:sp>
        <p:nvSpPr>
          <p:cNvPr id="6" name="TextBox 5"/>
          <p:cNvSpPr txBox="1"/>
          <p:nvPr/>
        </p:nvSpPr>
        <p:spPr>
          <a:xfrm>
            <a:off x="5284694" y="533400"/>
            <a:ext cx="3276600" cy="6370975"/>
          </a:xfrm>
          <a:prstGeom prst="rect">
            <a:avLst/>
          </a:prstGeom>
          <a:noFill/>
        </p:spPr>
        <p:txBody>
          <a:bodyPr wrap="square" rtlCol="0">
            <a:spAutoFit/>
          </a:bodyPr>
          <a:lstStyle/>
          <a:p>
            <a:r>
              <a:rPr lang="en-US" sz="1200" b="1" dirty="0"/>
              <a:t>F. </a:t>
            </a:r>
            <a:r>
              <a:rPr lang="en-US" sz="1200" b="1" dirty="0">
                <a:solidFill>
                  <a:srgbClr val="00B0F0"/>
                </a:solidFill>
              </a:rPr>
              <a:t>RESOURCE FAMILY APPROVAL PROCESS </a:t>
            </a:r>
            <a:endParaRPr lang="en-US" sz="1200" dirty="0">
              <a:solidFill>
                <a:srgbClr val="00B0F0"/>
              </a:solidFill>
            </a:endParaRPr>
          </a:p>
          <a:p>
            <a:r>
              <a:rPr lang="en-US" sz="1200" dirty="0">
                <a:solidFill>
                  <a:srgbClr val="00B0F0"/>
                </a:solidFill>
              </a:rPr>
              <a:t>TRAINING FOR RESOURCE FAMILIES</a:t>
            </a:r>
          </a:p>
          <a:p>
            <a:r>
              <a:rPr lang="en-US" sz="1200" dirty="0">
                <a:solidFill>
                  <a:srgbClr val="00B0F0"/>
                </a:solidFill>
              </a:rPr>
              <a:t>AGENCY SERVICES TO RESOURCE FAMILIES </a:t>
            </a:r>
            <a:endParaRPr lang="en-US" sz="1200" dirty="0" smtClean="0">
              <a:solidFill>
                <a:srgbClr val="00B0F0"/>
              </a:solidFill>
            </a:endParaRPr>
          </a:p>
          <a:p>
            <a:endParaRPr lang="en-US" sz="1200" dirty="0" smtClean="0"/>
          </a:p>
          <a:p>
            <a:r>
              <a:rPr lang="en-US" sz="1200" b="1" dirty="0" smtClean="0"/>
              <a:t>G</a:t>
            </a:r>
            <a:r>
              <a:rPr lang="en-US" sz="1200" b="1" dirty="0"/>
              <a:t>. TREATMENT PHILOSOPHY</a:t>
            </a:r>
            <a:endParaRPr lang="en-US" sz="1200" dirty="0"/>
          </a:p>
          <a:p>
            <a:endParaRPr lang="en-US" sz="1200" b="1" dirty="0" smtClean="0"/>
          </a:p>
          <a:p>
            <a:r>
              <a:rPr lang="en-US" sz="1200" b="1" dirty="0" smtClean="0"/>
              <a:t>H</a:t>
            </a:r>
            <a:r>
              <a:rPr lang="en-US" sz="1200" b="1" dirty="0"/>
              <a:t>. SERVICES </a:t>
            </a:r>
            <a:r>
              <a:rPr lang="en-US" sz="1200" b="1" dirty="0" smtClean="0"/>
              <a:t>OFFERED</a:t>
            </a:r>
          </a:p>
          <a:p>
            <a:r>
              <a:rPr lang="en-US" sz="1200" dirty="0" smtClean="0"/>
              <a:t>VOLUNTEERS</a:t>
            </a:r>
            <a:endParaRPr lang="en-US" sz="1200" dirty="0"/>
          </a:p>
          <a:p>
            <a:r>
              <a:rPr lang="en-US" sz="1200" dirty="0"/>
              <a:t>VISITATION RULES &amp; POLICY</a:t>
            </a:r>
          </a:p>
          <a:p>
            <a:r>
              <a:rPr lang="en-US" sz="1200" dirty="0"/>
              <a:t>ADMISSION INTAKE </a:t>
            </a:r>
          </a:p>
          <a:p>
            <a:r>
              <a:rPr lang="en-US" sz="1200" dirty="0"/>
              <a:t>NEEDS &amp; SERVICES PLAN </a:t>
            </a:r>
          </a:p>
          <a:p>
            <a:r>
              <a:rPr lang="en-US" sz="1200" dirty="0">
                <a:solidFill>
                  <a:srgbClr val="00B0F0"/>
                </a:solidFill>
              </a:rPr>
              <a:t>CORE SERVICES </a:t>
            </a:r>
            <a:r>
              <a:rPr lang="en-US" sz="1200" dirty="0" smtClean="0">
                <a:solidFill>
                  <a:srgbClr val="00B0F0"/>
                </a:solidFill>
              </a:rPr>
              <a:t>AND SUPPORT</a:t>
            </a:r>
          </a:p>
          <a:p>
            <a:r>
              <a:rPr lang="en-US" sz="1200" dirty="0" smtClean="0">
                <a:solidFill>
                  <a:srgbClr val="00B0F0"/>
                </a:solidFill>
              </a:rPr>
              <a:t>PROCEDURE FOR COLLABORATING WITH CHILD AND FAMILY TEAM (CFT)</a:t>
            </a:r>
            <a:endParaRPr lang="en-US" sz="1200" dirty="0">
              <a:solidFill>
                <a:srgbClr val="00B0F0"/>
              </a:solidFill>
            </a:endParaRPr>
          </a:p>
          <a:p>
            <a:r>
              <a:rPr lang="en-US" sz="1200" dirty="0"/>
              <a:t>DISCHARGE/REMOVAL </a:t>
            </a:r>
            <a:endParaRPr lang="en-US" sz="1200" dirty="0" smtClean="0"/>
          </a:p>
          <a:p>
            <a:endParaRPr lang="en-US" sz="1200" dirty="0"/>
          </a:p>
          <a:p>
            <a:r>
              <a:rPr lang="en-US" sz="1200" b="1" dirty="0"/>
              <a:t>I. </a:t>
            </a:r>
            <a:r>
              <a:rPr lang="en-US" sz="1200" b="1" dirty="0">
                <a:solidFill>
                  <a:srgbClr val="00B0F0"/>
                </a:solidFill>
              </a:rPr>
              <a:t>SERVICES TO RESOURCE FAMILES</a:t>
            </a:r>
            <a:endParaRPr lang="en-US" sz="1200" dirty="0">
              <a:solidFill>
                <a:srgbClr val="00B0F0"/>
              </a:solidFill>
            </a:endParaRPr>
          </a:p>
          <a:p>
            <a:r>
              <a:rPr lang="en-US" sz="1200" dirty="0"/>
              <a:t>FOOD, CLOTHING &amp; INCIDENTALS </a:t>
            </a:r>
          </a:p>
          <a:p>
            <a:r>
              <a:rPr lang="en-US" sz="1200" dirty="0"/>
              <a:t>MEDICAL/DENTAL </a:t>
            </a:r>
          </a:p>
          <a:p>
            <a:r>
              <a:rPr lang="en-US" sz="1200" dirty="0"/>
              <a:t>PLANNED ACTIVITIES/USE OF COMMUNITY RESOURCES </a:t>
            </a:r>
          </a:p>
          <a:p>
            <a:r>
              <a:rPr lang="en-US" sz="1200" dirty="0"/>
              <a:t>TRANSPORTATION </a:t>
            </a:r>
          </a:p>
          <a:p>
            <a:r>
              <a:rPr lang="en-US" sz="1200" dirty="0"/>
              <a:t>SERVICES PROVIDED TO RESOURCE FAMILES </a:t>
            </a:r>
            <a:endParaRPr lang="en-US" sz="1200" dirty="0" smtClean="0"/>
          </a:p>
          <a:p>
            <a:endParaRPr lang="en-US" sz="1200" dirty="0" smtClean="0"/>
          </a:p>
          <a:p>
            <a:r>
              <a:rPr lang="en-US" sz="1200" b="1" dirty="0"/>
              <a:t>J. COUNTY REQUIREMENTS (OPTIONAL) </a:t>
            </a:r>
            <a:endParaRPr lang="en-US" sz="1200" b="1" dirty="0" smtClean="0"/>
          </a:p>
          <a:p>
            <a:endParaRPr lang="en-US" sz="1200" dirty="0"/>
          </a:p>
          <a:p>
            <a:r>
              <a:rPr lang="en-US" sz="1200" b="1" dirty="0"/>
              <a:t>K. STATE DOCUMENTS   </a:t>
            </a:r>
            <a:endParaRPr lang="en-US" sz="1200" b="1" dirty="0" smtClean="0"/>
          </a:p>
          <a:p>
            <a:endParaRPr lang="en-US" sz="1200" dirty="0"/>
          </a:p>
          <a:p>
            <a:r>
              <a:rPr lang="en-US" sz="1200" b="1" dirty="0"/>
              <a:t>L. </a:t>
            </a:r>
            <a:r>
              <a:rPr lang="en-US" sz="1200" b="1" dirty="0">
                <a:solidFill>
                  <a:srgbClr val="00B0F0"/>
                </a:solidFill>
              </a:rPr>
              <a:t>NATIONAL </a:t>
            </a:r>
            <a:r>
              <a:rPr lang="en-US" sz="1200" b="1" dirty="0" smtClean="0">
                <a:solidFill>
                  <a:srgbClr val="00B0F0"/>
                </a:solidFill>
              </a:rPr>
              <a:t>ACCREDITATION  CERTIFICATION</a:t>
            </a:r>
          </a:p>
          <a:p>
            <a:endParaRPr lang="en-US" sz="1200" dirty="0"/>
          </a:p>
          <a:p>
            <a:r>
              <a:rPr lang="en-US" sz="1200" b="1" dirty="0"/>
              <a:t>M. </a:t>
            </a:r>
            <a:r>
              <a:rPr lang="en-US" sz="1200" b="1" dirty="0">
                <a:solidFill>
                  <a:srgbClr val="00B0F0"/>
                </a:solidFill>
              </a:rPr>
              <a:t>MENTAL HEALTH </a:t>
            </a:r>
            <a:r>
              <a:rPr lang="en-US" sz="1200" b="1" dirty="0" smtClean="0">
                <a:solidFill>
                  <a:srgbClr val="00B0F0"/>
                </a:solidFill>
              </a:rPr>
              <a:t>CERTIFICATE</a:t>
            </a:r>
            <a:endParaRPr lang="en-US" sz="1200" dirty="0">
              <a:solidFill>
                <a:srgbClr val="00B0F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8954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11</a:t>
            </a:fld>
            <a:endParaRPr lang="en-US" dirty="0">
              <a:solidFill>
                <a:schemeClr val="tx1"/>
              </a:solidFill>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34070552"/>
              </p:ext>
            </p:extLst>
          </p:nvPr>
        </p:nvGraphicFramePr>
        <p:xfrm>
          <a:off x="304800" y="822911"/>
          <a:ext cx="8763000" cy="4863116"/>
        </p:xfrm>
        <a:graphic>
          <a:graphicData uri="http://schemas.openxmlformats.org/drawingml/2006/table">
            <a:tbl>
              <a:tblPr firstRow="1" firstCol="1" bandRow="1">
                <a:tableStyleId>{5C22544A-7EE6-4342-B048-85BDC9FD1C3A}</a:tableStyleId>
              </a:tblPr>
              <a:tblGrid>
                <a:gridCol w="1925654"/>
                <a:gridCol w="6837346"/>
              </a:tblGrid>
              <a:tr h="70108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r>
                        <a:rPr lang="en-US" sz="1800" u="sng" cap="small" baseline="0" dirty="0" smtClean="0"/>
                        <a:t>AB 403 Mandate for Plan of Operations:</a:t>
                      </a:r>
                    </a:p>
                  </a:txBody>
                  <a:tcPr marL="45079" marR="45079" marT="0" marB="0" anchor="ctr"/>
                </a:tc>
                <a:tc hMerge="1">
                  <a:txBody>
                    <a:bodyPr/>
                    <a:lstStyle/>
                    <a:p>
                      <a:endParaRPr lang="en-US"/>
                    </a:p>
                  </a:txBody>
                  <a:tcPr/>
                </a:tc>
              </a:tr>
              <a:tr h="4162027">
                <a:tc>
                  <a:txBody>
                    <a:bodyPr/>
                    <a:lstStyle/>
                    <a:p>
                      <a:pPr marL="0" marR="0">
                        <a:lnSpc>
                          <a:spcPct val="115000"/>
                        </a:lnSpc>
                        <a:spcBef>
                          <a:spcPts val="0"/>
                        </a:spcBef>
                        <a:spcAft>
                          <a:spcPts val="0"/>
                        </a:spcAft>
                      </a:pPr>
                      <a:endParaRPr lang="en-US" sz="1800" dirty="0">
                        <a:effectLst/>
                        <a:latin typeface="Arial"/>
                        <a:ea typeface="Calibri"/>
                        <a:cs typeface="Times New Roman"/>
                      </a:endParaRPr>
                    </a:p>
                  </a:txBody>
                  <a:tcPr marL="45079" marR="45079" marT="0" marB="0"/>
                </a:tc>
                <a:tc>
                  <a:txBody>
                    <a:bodyPr/>
                    <a:lstStyle/>
                    <a:p>
                      <a:pPr marL="285750" indent="-285750">
                        <a:buFont typeface="Arial" panose="020B0604020202020204" pitchFamily="34" charset="0"/>
                        <a:buChar char="•"/>
                      </a:pPr>
                      <a:endParaRPr lang="en-US" sz="16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Prepare and maintain current, written Plan of Ops as required by the Department.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cap="small" baseline="0" dirty="0" smtClean="0"/>
                    </a:p>
                    <a:p>
                      <a:pPr marL="285750" indent="-285750">
                        <a:buFont typeface="Arial" panose="020B0604020202020204" pitchFamily="34" charset="0"/>
                        <a:buChar char="•"/>
                      </a:pPr>
                      <a:r>
                        <a:rPr lang="en-US" sz="1600" cap="small" baseline="0" dirty="0" smtClean="0"/>
                        <a:t>Description of how the facility will ensure the protection of the residents’ personal rights.</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Description of facility’s </a:t>
                      </a:r>
                      <a:r>
                        <a:rPr lang="en-US" sz="1600" cap="small" baseline="0" dirty="0" smtClean="0">
                          <a:solidFill>
                            <a:schemeClr val="tx1"/>
                          </a:solidFill>
                        </a:rPr>
                        <a:t>emergency intervention procedures</a:t>
                      </a:r>
                      <a:r>
                        <a:rPr lang="en-US" sz="1600" cap="small" baseline="0" dirty="0" smtClean="0"/>
                        <a:t>. </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A statement of purposes and goals.</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A plan for the supervision, evaluation, and training of staff.</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Conflict of interest mitigation plan.</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Program Statement</a:t>
                      </a:r>
                    </a:p>
                  </a:txBody>
                  <a:tcPr marL="45079" marR="45079" marT="0" marB="0"/>
                </a:tc>
              </a:tr>
            </a:tbl>
          </a:graphicData>
        </a:graphic>
      </p:graphicFrame>
      <p:sp>
        <p:nvSpPr>
          <p:cNvPr id="7" name="Title 4"/>
          <p:cNvSpPr txBox="1">
            <a:spLocks/>
          </p:cNvSpPr>
          <p:nvPr/>
        </p:nvSpPr>
        <p:spPr>
          <a:xfrm>
            <a:off x="564776" y="152400"/>
            <a:ext cx="8122024" cy="5334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100" dirty="0" smtClean="0">
                <a:effectLst>
                  <a:outerShdw blurRad="38100" dist="38100" dir="2700000" algn="tl">
                    <a:srgbClr val="000000">
                      <a:alpha val="43137"/>
                    </a:srgbClr>
                  </a:outerShdw>
                </a:effectLst>
              </a:rPr>
              <a:t>AB 403 Mandates for </a:t>
            </a:r>
            <a:r>
              <a:rPr lang="en-US" sz="2100" u="sng" dirty="0" smtClean="0">
                <a:effectLst>
                  <a:outerShdw blurRad="38100" dist="38100" dir="2700000" algn="tl">
                    <a:srgbClr val="000000">
                      <a:alpha val="43137"/>
                    </a:srgbClr>
                  </a:outerShdw>
                </a:effectLst>
              </a:rPr>
              <a:t>STRTC</a:t>
            </a:r>
            <a:r>
              <a:rPr lang="en-US" sz="2100" dirty="0" smtClean="0">
                <a:effectLst>
                  <a:outerShdw blurRad="38100" dist="38100" dir="2700000" algn="tl">
                    <a:srgbClr val="000000">
                      <a:alpha val="43137"/>
                    </a:srgbClr>
                  </a:outerShdw>
                </a:effectLst>
              </a:rPr>
              <a:t> Plan of Operations/Program Statement and Additional Requirements</a:t>
            </a:r>
            <a:endParaRPr lang="en-US" sz="2100" dirty="0">
              <a:effectLst>
                <a:outerShdw blurRad="38100" dist="38100" dir="2700000" algn="tl">
                  <a:srgbClr val="000000">
                    <a:alpha val="43137"/>
                  </a:srgbClr>
                </a:outerShdw>
              </a:effectLst>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899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75422019"/>
              </p:ext>
            </p:extLst>
          </p:nvPr>
        </p:nvGraphicFramePr>
        <p:xfrm>
          <a:off x="304800" y="822911"/>
          <a:ext cx="8763000" cy="5044489"/>
        </p:xfrm>
        <a:graphic>
          <a:graphicData uri="http://schemas.openxmlformats.org/drawingml/2006/table">
            <a:tbl>
              <a:tblPr firstRow="1" firstCol="1" bandRow="1">
                <a:tableStyleId>{5C22544A-7EE6-4342-B048-85BDC9FD1C3A}</a:tableStyleId>
              </a:tblPr>
              <a:tblGrid>
                <a:gridCol w="1925654"/>
                <a:gridCol w="6837346"/>
              </a:tblGrid>
              <a:tr h="72395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r>
                        <a:rPr lang="en-US" sz="1800" u="sng" cap="small" baseline="0" dirty="0" smtClean="0"/>
                        <a:t>AB 403 Mandate for Program Statement:</a:t>
                      </a:r>
                    </a:p>
                  </a:txBody>
                  <a:tcPr marL="45079" marR="45079" marT="0" marB="0" anchor="ctr"/>
                </a:tc>
                <a:tc hMerge="1">
                  <a:txBody>
                    <a:bodyPr/>
                    <a:lstStyle/>
                    <a:p>
                      <a:endParaRPr lang="en-US"/>
                    </a:p>
                  </a:txBody>
                  <a:tcPr/>
                </a:tc>
              </a:tr>
              <a:tr h="4320538">
                <a:tc>
                  <a:txBody>
                    <a:bodyPr/>
                    <a:lstStyle/>
                    <a:p>
                      <a:pPr marL="0" marR="0">
                        <a:lnSpc>
                          <a:spcPct val="115000"/>
                        </a:lnSpc>
                        <a:spcBef>
                          <a:spcPts val="0"/>
                        </a:spcBef>
                        <a:spcAft>
                          <a:spcPts val="0"/>
                        </a:spcAft>
                      </a:pPr>
                      <a:endParaRPr lang="en-US" sz="1600" dirty="0">
                        <a:effectLst/>
                        <a:latin typeface="Arial"/>
                        <a:ea typeface="Calibri"/>
                        <a:cs typeface="Times New Roman"/>
                      </a:endParaRPr>
                    </a:p>
                  </a:txBody>
                  <a:tcPr marL="45079" marR="45079" marT="0"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5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Description of STRTC ability to support differing children </a:t>
                      </a:r>
                      <a:r>
                        <a:rPr lang="en-US" sz="1600" cap="small" baseline="0" dirty="0" smtClean="0">
                          <a:solidFill>
                            <a:schemeClr val="tx1"/>
                          </a:solidFill>
                        </a:rPr>
                        <a:t>and/or NMD and </a:t>
                      </a:r>
                      <a:r>
                        <a:rPr lang="en-US" sz="1600" cap="small" baseline="0" dirty="0" smtClean="0"/>
                        <a:t>their families in short term, specialized, and intensive treatment.</a:t>
                      </a:r>
                    </a:p>
                    <a:p>
                      <a:pPr marL="0" indent="0">
                        <a:buFont typeface="Arial" panose="020B0604020202020204" pitchFamily="34" charset="0"/>
                        <a:buNone/>
                      </a:pPr>
                      <a:endParaRPr lang="en-US" sz="1600" b="1" cap="small" baseline="0" dirty="0" smtClean="0"/>
                    </a:p>
                    <a:p>
                      <a:pPr marL="0" indent="0">
                        <a:buFont typeface="Arial" panose="020B0604020202020204" pitchFamily="34" charset="0"/>
                        <a:buNone/>
                      </a:pPr>
                      <a:r>
                        <a:rPr lang="en-US" sz="1800" b="0" cap="small" baseline="0" dirty="0" smtClean="0"/>
                        <a:t>Core Services:</a:t>
                      </a:r>
                    </a:p>
                    <a:p>
                      <a:pPr marL="285750" indent="-285750">
                        <a:buFont typeface="Arial" panose="020B0604020202020204" pitchFamily="34" charset="0"/>
                        <a:buChar char="•"/>
                      </a:pPr>
                      <a:r>
                        <a:rPr lang="en-US" sz="1600" cap="small" baseline="0" dirty="0" smtClean="0"/>
                        <a:t>Specialty mental health</a:t>
                      </a:r>
                    </a:p>
                    <a:p>
                      <a:pPr marL="285750" indent="-285750">
                        <a:buFont typeface="Arial" panose="020B0604020202020204" pitchFamily="34" charset="0"/>
                        <a:buChar char="•"/>
                      </a:pPr>
                      <a:r>
                        <a:rPr lang="en-US" sz="1600" cap="small" baseline="0" dirty="0" smtClean="0"/>
                        <a:t>Transition services</a:t>
                      </a:r>
                    </a:p>
                    <a:p>
                      <a:pPr marL="285750" indent="-285750">
                        <a:buFont typeface="Arial" panose="020B0604020202020204" pitchFamily="34" charset="0"/>
                        <a:buChar char="•"/>
                      </a:pPr>
                      <a:r>
                        <a:rPr lang="en-US" sz="1600" cap="small" baseline="0" dirty="0" smtClean="0"/>
                        <a:t>Education, physical, behavioral, mental health, extracurricular supports</a:t>
                      </a:r>
                    </a:p>
                    <a:p>
                      <a:pPr marL="285750" indent="-285750">
                        <a:buFont typeface="Arial" panose="020B0604020202020204" pitchFamily="34" charset="0"/>
                        <a:buChar char="•"/>
                      </a:pPr>
                      <a:r>
                        <a:rPr lang="en-US" sz="1600" cap="small" baseline="0" dirty="0" smtClean="0"/>
                        <a:t>Transition to adulthood services</a:t>
                      </a:r>
                    </a:p>
                    <a:p>
                      <a:pPr marL="285750" indent="-285750">
                        <a:buFont typeface="Arial" panose="020B0604020202020204" pitchFamily="34" charset="0"/>
                        <a:buChar char="•"/>
                      </a:pPr>
                      <a:r>
                        <a:rPr lang="en-US" sz="1600" cap="small" baseline="0" dirty="0" smtClean="0"/>
                        <a:t>Permanency support services</a:t>
                      </a:r>
                    </a:p>
                    <a:p>
                      <a:pPr marL="285750" indent="-285750">
                        <a:buFont typeface="Arial" panose="020B0604020202020204" pitchFamily="34" charset="0"/>
                        <a:buChar char="•"/>
                      </a:pPr>
                      <a:r>
                        <a:rPr lang="en-US" sz="1600" cap="small" baseline="0" dirty="0" smtClean="0"/>
                        <a:t>Indian child services</a:t>
                      </a:r>
                    </a:p>
                    <a:p>
                      <a:pPr marL="285750" indent="-285750">
                        <a:buFont typeface="Arial" panose="020B0604020202020204" pitchFamily="34" charset="0"/>
                        <a:buChar char="•"/>
                      </a:pPr>
                      <a:endParaRPr lang="en-US" sz="16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Procedures for implementation, and periodic updating needs and serv</a:t>
                      </a:r>
                      <a:r>
                        <a:rPr lang="en-US" sz="1600" cap="small" baseline="0" dirty="0" smtClean="0">
                          <a:solidFill>
                            <a:schemeClr val="tx1"/>
                          </a:solidFill>
                        </a:rPr>
                        <a:t>ice</a:t>
                      </a:r>
                      <a:r>
                        <a:rPr lang="en-US" sz="1600" cap="small" baseline="0" dirty="0" smtClean="0"/>
                        <a:t> plans, collaborating with Child and Family Team.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Description of populations to be served.</a:t>
                      </a:r>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12</a:t>
            </a:fld>
            <a:endParaRPr lang="en-US" dirty="0">
              <a:solidFill>
                <a:schemeClr val="tx1"/>
              </a:solidFill>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sp>
        <p:nvSpPr>
          <p:cNvPr id="8" name="Title 4"/>
          <p:cNvSpPr txBox="1">
            <a:spLocks/>
          </p:cNvSpPr>
          <p:nvPr/>
        </p:nvSpPr>
        <p:spPr>
          <a:xfrm>
            <a:off x="564776" y="152400"/>
            <a:ext cx="8122024" cy="5334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100" dirty="0" smtClean="0">
                <a:effectLst>
                  <a:outerShdw blurRad="38100" dist="38100" dir="2700000" algn="tl">
                    <a:srgbClr val="000000">
                      <a:alpha val="43137"/>
                    </a:srgbClr>
                  </a:outerShdw>
                </a:effectLst>
              </a:rPr>
              <a:t>AB 403 Mandates for </a:t>
            </a:r>
            <a:r>
              <a:rPr lang="en-US" sz="2100" u="sng" dirty="0" smtClean="0">
                <a:effectLst>
                  <a:outerShdw blurRad="38100" dist="38100" dir="2700000" algn="tl">
                    <a:srgbClr val="000000">
                      <a:alpha val="43137"/>
                    </a:srgbClr>
                  </a:outerShdw>
                </a:effectLst>
              </a:rPr>
              <a:t>STRTC</a:t>
            </a:r>
            <a:r>
              <a:rPr lang="en-US" sz="2100" dirty="0" smtClean="0">
                <a:effectLst>
                  <a:outerShdw blurRad="38100" dist="38100" dir="2700000" algn="tl">
                    <a:srgbClr val="000000">
                      <a:alpha val="43137"/>
                    </a:srgbClr>
                  </a:outerShdw>
                </a:effectLst>
              </a:rPr>
              <a:t> Plan of Operations/Program Statement and Additional Requirements</a:t>
            </a:r>
            <a:endParaRPr lang="en-US" sz="2100" dirty="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524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47590477"/>
              </p:ext>
            </p:extLst>
          </p:nvPr>
        </p:nvGraphicFramePr>
        <p:xfrm>
          <a:off x="304800" y="822911"/>
          <a:ext cx="8763000" cy="5044489"/>
        </p:xfrm>
        <a:graphic>
          <a:graphicData uri="http://schemas.openxmlformats.org/drawingml/2006/table">
            <a:tbl>
              <a:tblPr firstRow="1" firstCol="1" bandRow="1">
                <a:tableStyleId>{5C22544A-7EE6-4342-B048-85BDC9FD1C3A}</a:tableStyleId>
              </a:tblPr>
              <a:tblGrid>
                <a:gridCol w="1925654"/>
                <a:gridCol w="6837346"/>
              </a:tblGrid>
              <a:tr h="72395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r>
                        <a:rPr lang="en-US" sz="1800" u="sng" cap="small" baseline="0" dirty="0" smtClean="0"/>
                        <a:t>AB 403 Mandate for Program Statement:</a:t>
                      </a:r>
                    </a:p>
                  </a:txBody>
                  <a:tcPr marL="45079" marR="45079" marT="0" marB="0" anchor="ctr"/>
                </a:tc>
                <a:tc hMerge="1">
                  <a:txBody>
                    <a:bodyPr/>
                    <a:lstStyle/>
                    <a:p>
                      <a:endParaRPr lang="en-US"/>
                    </a:p>
                  </a:txBody>
                  <a:tcPr/>
                </a:tc>
              </a:tr>
              <a:tr h="4320538">
                <a:tc>
                  <a:txBody>
                    <a:bodyPr/>
                    <a:lstStyle/>
                    <a:p>
                      <a:pPr marL="0" marR="0">
                        <a:lnSpc>
                          <a:spcPct val="115000"/>
                        </a:lnSpc>
                        <a:spcBef>
                          <a:spcPts val="0"/>
                        </a:spcBef>
                        <a:spcAft>
                          <a:spcPts val="0"/>
                        </a:spcAft>
                      </a:pPr>
                      <a:endParaRPr lang="en-US" sz="1600" dirty="0">
                        <a:effectLst/>
                        <a:latin typeface="Arial"/>
                        <a:ea typeface="Calibri"/>
                        <a:cs typeface="Times New Roman"/>
                      </a:endParaRPr>
                    </a:p>
                  </a:txBody>
                  <a:tcPr marL="45079" marR="45079" marT="0" marB="0"/>
                </a:tc>
                <a:tc>
                  <a:txBody>
                    <a:bodyPr/>
                    <a:lstStyle/>
                    <a:p>
                      <a:pPr marL="0" indent="0">
                        <a:buFont typeface="Arial" panose="020B0604020202020204" pitchFamily="34" charset="0"/>
                        <a:buNone/>
                      </a:pPr>
                      <a:endParaRPr lang="en-US" sz="1000" u="sng" cap="small" baseline="0" dirty="0" smtClean="0"/>
                    </a:p>
                    <a:p>
                      <a:pPr marL="285750" indent="-285750">
                        <a:buFont typeface="Arial" panose="020B0604020202020204" pitchFamily="34" charset="0"/>
                        <a:buChar char="•"/>
                      </a:pPr>
                      <a:r>
                        <a:rPr lang="en-US" sz="1600" cap="small" baseline="0" dirty="0" smtClean="0"/>
                        <a:t>Resource Family Approval standards</a:t>
                      </a:r>
                    </a:p>
                    <a:p>
                      <a:pPr marL="285750" indent="-285750">
                        <a:buFont typeface="Arial" panose="020B0604020202020204" pitchFamily="34" charset="0"/>
                        <a:buChar char="•"/>
                      </a:pPr>
                      <a:endParaRPr lang="en-US" sz="16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Treatment practices used </a:t>
                      </a:r>
                      <a:r>
                        <a:rPr lang="en-US" sz="1600" cap="small" baseline="0" smtClean="0"/>
                        <a:t>to </a:t>
                      </a:r>
                      <a:r>
                        <a:rPr lang="en-US" sz="1600" cap="small" baseline="0" smtClean="0"/>
                        <a:t>serve </a:t>
                      </a:r>
                      <a:r>
                        <a:rPr lang="en-US" sz="1600" cap="small" baseline="0" dirty="0" smtClean="0"/>
                        <a:t>children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cap="small"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cap="small" baseline="0" dirty="0" smtClean="0"/>
                        <a:t>Any other information that may be prescribed by the Department for the proper administration of this section.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cap="small" baseline="0" dirty="0" smtClean="0"/>
                    </a:p>
                    <a:p>
                      <a:pPr marL="0" indent="0">
                        <a:buFont typeface="Arial" panose="020B0604020202020204" pitchFamily="34" charset="0"/>
                        <a:buNone/>
                      </a:pPr>
                      <a:r>
                        <a:rPr lang="en-US" sz="1800" u="sng" cap="small" baseline="0" dirty="0" smtClean="0"/>
                        <a:t>Requirement of Licensure</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National Accreditation</a:t>
                      </a:r>
                    </a:p>
                    <a:p>
                      <a:pPr marL="285750" indent="-285750">
                        <a:buFont typeface="Arial" panose="020B0604020202020204" pitchFamily="34" charset="0"/>
                        <a:buChar char="•"/>
                      </a:pPr>
                      <a:endParaRPr lang="en-US" sz="1600" cap="small" baseline="0" dirty="0" smtClean="0"/>
                    </a:p>
                    <a:p>
                      <a:pPr marL="285750" indent="-285750">
                        <a:buFont typeface="Arial" panose="020B0604020202020204" pitchFamily="34" charset="0"/>
                        <a:buChar char="•"/>
                      </a:pPr>
                      <a:r>
                        <a:rPr lang="en-US" sz="1600" cap="small" baseline="0" dirty="0" smtClean="0"/>
                        <a:t>Obtain and have a good standing Mental Health Certification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cap="small" baseline="0" dirty="0" smtClean="0"/>
                    </a:p>
                    <a:p>
                      <a:pPr marL="285750" indent="-285750">
                        <a:buFont typeface="Arial" panose="020B0604020202020204" pitchFamily="34" charset="0"/>
                        <a:buChar char="•"/>
                      </a:pPr>
                      <a:endParaRPr lang="en-US" sz="1600" cap="small" baseline="0" dirty="0" smtClean="0"/>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13</a:t>
            </a:fld>
            <a:endParaRPr lang="en-US" dirty="0">
              <a:solidFill>
                <a:schemeClr val="tx1"/>
              </a:solidFill>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sp>
        <p:nvSpPr>
          <p:cNvPr id="8" name="Title 4"/>
          <p:cNvSpPr txBox="1">
            <a:spLocks/>
          </p:cNvSpPr>
          <p:nvPr/>
        </p:nvSpPr>
        <p:spPr>
          <a:xfrm>
            <a:off x="564776" y="152400"/>
            <a:ext cx="8122024" cy="5334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100" dirty="0" smtClean="0">
                <a:effectLst>
                  <a:outerShdw blurRad="38100" dist="38100" dir="2700000" algn="tl">
                    <a:srgbClr val="000000">
                      <a:alpha val="43137"/>
                    </a:srgbClr>
                  </a:outerShdw>
                </a:effectLst>
              </a:rPr>
              <a:t>AB 403 Mandates for </a:t>
            </a:r>
            <a:r>
              <a:rPr lang="en-US" sz="2100" u="sng" dirty="0" smtClean="0">
                <a:effectLst>
                  <a:outerShdw blurRad="38100" dist="38100" dir="2700000" algn="tl">
                    <a:srgbClr val="000000">
                      <a:alpha val="43137"/>
                    </a:srgbClr>
                  </a:outerShdw>
                </a:effectLst>
              </a:rPr>
              <a:t>STRTC</a:t>
            </a:r>
            <a:r>
              <a:rPr lang="en-US" sz="2100" dirty="0" smtClean="0">
                <a:effectLst>
                  <a:outerShdw blurRad="38100" dist="38100" dir="2700000" algn="tl">
                    <a:srgbClr val="000000">
                      <a:alpha val="43137"/>
                    </a:srgbClr>
                  </a:outerShdw>
                </a:effectLst>
              </a:rPr>
              <a:t> Plan of Operations/Program Statement and Additional Requirements</a:t>
            </a:r>
            <a:endParaRPr lang="en-US" sz="2100" dirty="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6756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532230A-97A3-4FF7-9300-A981763CF353}" type="slidenum">
              <a:rPr lang="en-US" smtClean="0"/>
              <a:pPr/>
              <a:t>14</a:t>
            </a:fld>
            <a:endParaRPr lang="en-US" dirty="0"/>
          </a:p>
        </p:txBody>
      </p:sp>
      <p:sp>
        <p:nvSpPr>
          <p:cNvPr id="7" name="Rectangle 6"/>
          <p:cNvSpPr/>
          <p:nvPr/>
        </p:nvSpPr>
        <p:spPr>
          <a:xfrm>
            <a:off x="990600" y="184666"/>
            <a:ext cx="7620000" cy="400110"/>
          </a:xfrm>
          <a:prstGeom prst="rect">
            <a:avLst/>
          </a:prstGeom>
        </p:spPr>
        <p:txBody>
          <a:bodyPr wrap="square">
            <a:spAutoFit/>
          </a:bodyPr>
          <a:lstStyle/>
          <a:p>
            <a:r>
              <a:rPr lang="en-US" sz="2000" b="1" u="sng" dirty="0">
                <a:solidFill>
                  <a:srgbClr val="00B0F0"/>
                </a:solidFill>
              </a:rPr>
              <a:t>PROPOSED</a:t>
            </a:r>
            <a:r>
              <a:rPr lang="en-US" b="1" u="sng" dirty="0"/>
              <a:t> STRTC PROGRAM STATEMENT TABLE OF CONTENTS</a:t>
            </a:r>
            <a:endParaRPr lang="en-US" dirty="0"/>
          </a:p>
        </p:txBody>
      </p:sp>
      <p:sp>
        <p:nvSpPr>
          <p:cNvPr id="10" name="Rectangle 9"/>
          <p:cNvSpPr/>
          <p:nvPr/>
        </p:nvSpPr>
        <p:spPr>
          <a:xfrm>
            <a:off x="495301" y="838200"/>
            <a:ext cx="4305299" cy="5078313"/>
          </a:xfrm>
          <a:prstGeom prst="rect">
            <a:avLst/>
          </a:prstGeom>
        </p:spPr>
        <p:txBody>
          <a:bodyPr wrap="square">
            <a:spAutoFit/>
          </a:bodyPr>
          <a:lstStyle/>
          <a:p>
            <a:r>
              <a:rPr lang="en-US" sz="1200" b="1" dirty="0"/>
              <a:t>A. PROGRAM DESCRIPTION</a:t>
            </a:r>
            <a:endParaRPr lang="en-US" sz="1200" dirty="0"/>
          </a:p>
          <a:p>
            <a:r>
              <a:rPr lang="en-US" sz="1200" dirty="0">
                <a:solidFill>
                  <a:srgbClr val="00B0F0"/>
                </a:solidFill>
              </a:rPr>
              <a:t>STRTC NATIONAL </a:t>
            </a:r>
            <a:r>
              <a:rPr lang="en-US" sz="1200" dirty="0" smtClean="0">
                <a:solidFill>
                  <a:srgbClr val="00B0F0"/>
                </a:solidFill>
              </a:rPr>
              <a:t>ACCREDITATION</a:t>
            </a:r>
            <a:endParaRPr lang="en-US" sz="1200" dirty="0">
              <a:solidFill>
                <a:srgbClr val="00B0F0"/>
              </a:solidFill>
            </a:endParaRPr>
          </a:p>
          <a:p>
            <a:r>
              <a:rPr lang="en-US" sz="1200" dirty="0"/>
              <a:t>PURPOSE, METHODS, </a:t>
            </a:r>
            <a:r>
              <a:rPr lang="en-US" sz="1200" dirty="0" smtClean="0"/>
              <a:t>GOALS</a:t>
            </a:r>
            <a:endParaRPr lang="en-US" sz="1200" dirty="0"/>
          </a:p>
          <a:p>
            <a:r>
              <a:rPr lang="en-US" sz="1200" dirty="0"/>
              <a:t>PLANNED ACTIVITIES/USE OF COMMUNITY </a:t>
            </a:r>
            <a:r>
              <a:rPr lang="en-US" sz="1200" dirty="0" smtClean="0"/>
              <a:t>RESOURCES</a:t>
            </a:r>
          </a:p>
          <a:p>
            <a:r>
              <a:rPr lang="en-US" sz="1200" dirty="0" smtClean="0"/>
              <a:t>SPECIAL </a:t>
            </a:r>
            <a:r>
              <a:rPr lang="en-US" sz="1200" dirty="0"/>
              <a:t>SERVICES/PROGRAMS </a:t>
            </a:r>
            <a:r>
              <a:rPr lang="en-US" sz="1200" dirty="0" smtClean="0"/>
              <a:t>OFFERED</a:t>
            </a:r>
            <a:endParaRPr lang="en-US" sz="1200" dirty="0"/>
          </a:p>
          <a:p>
            <a:r>
              <a:rPr lang="en-US" sz="1200" dirty="0">
                <a:solidFill>
                  <a:srgbClr val="00B0F0"/>
                </a:solidFill>
              </a:rPr>
              <a:t>CORE SERVICES AND </a:t>
            </a:r>
            <a:r>
              <a:rPr lang="en-US" sz="1200" dirty="0" smtClean="0">
                <a:solidFill>
                  <a:srgbClr val="00B0F0"/>
                </a:solidFill>
              </a:rPr>
              <a:t>SUPPORTS</a:t>
            </a:r>
          </a:p>
          <a:p>
            <a:r>
              <a:rPr lang="en-US" sz="1200" dirty="0" smtClean="0"/>
              <a:t>MEDICAL/DENTAL </a:t>
            </a:r>
          </a:p>
          <a:p>
            <a:r>
              <a:rPr lang="en-US" sz="1200" dirty="0" smtClean="0">
                <a:solidFill>
                  <a:srgbClr val="00B0F0"/>
                </a:solidFill>
              </a:rPr>
              <a:t>MENTAL </a:t>
            </a:r>
            <a:r>
              <a:rPr lang="en-US" sz="1200" dirty="0">
                <a:solidFill>
                  <a:srgbClr val="00B0F0"/>
                </a:solidFill>
              </a:rPr>
              <a:t>HEALTH </a:t>
            </a:r>
            <a:r>
              <a:rPr lang="en-US" sz="1200" dirty="0" smtClean="0">
                <a:solidFill>
                  <a:srgbClr val="00B0F0"/>
                </a:solidFill>
              </a:rPr>
              <a:t>CERTIFICATION</a:t>
            </a:r>
          </a:p>
          <a:p>
            <a:r>
              <a:rPr lang="en-US" sz="1200" dirty="0" smtClean="0"/>
              <a:t>TRANSPORTATION</a:t>
            </a:r>
          </a:p>
          <a:p>
            <a:endParaRPr lang="en-US" sz="1200" dirty="0" smtClean="0"/>
          </a:p>
          <a:p>
            <a:r>
              <a:rPr lang="en-US" sz="1200" b="1" dirty="0" smtClean="0"/>
              <a:t>B</a:t>
            </a:r>
            <a:r>
              <a:rPr lang="en-US" sz="1200" b="1" dirty="0"/>
              <a:t>. ADMISSION/ASSESSMENT</a:t>
            </a:r>
            <a:endParaRPr lang="en-US" sz="1200" dirty="0"/>
          </a:p>
          <a:p>
            <a:r>
              <a:rPr lang="en-US" sz="1200" dirty="0"/>
              <a:t>ADMISSION/INTAKE </a:t>
            </a:r>
            <a:endParaRPr lang="en-US" sz="1200" dirty="0" smtClean="0"/>
          </a:p>
          <a:p>
            <a:r>
              <a:rPr lang="en-US" sz="1200" dirty="0" smtClean="0"/>
              <a:t>NEEDS </a:t>
            </a:r>
            <a:r>
              <a:rPr lang="en-US" sz="1200" dirty="0"/>
              <a:t>&amp; SERVICES </a:t>
            </a:r>
            <a:r>
              <a:rPr lang="en-US" sz="1200" dirty="0" smtClean="0"/>
              <a:t>PLANS/ASSESSMENT</a:t>
            </a:r>
          </a:p>
          <a:p>
            <a:r>
              <a:rPr lang="en-US" sz="1200" dirty="0" smtClean="0">
                <a:solidFill>
                  <a:srgbClr val="00B0F0"/>
                </a:solidFill>
              </a:rPr>
              <a:t>CHILD </a:t>
            </a:r>
            <a:r>
              <a:rPr lang="en-US" sz="1200" dirty="0">
                <a:solidFill>
                  <a:srgbClr val="00B0F0"/>
                </a:solidFill>
              </a:rPr>
              <a:t>AND FAMILY </a:t>
            </a:r>
            <a:r>
              <a:rPr lang="en-US" sz="1200" dirty="0" smtClean="0">
                <a:solidFill>
                  <a:srgbClr val="00B0F0"/>
                </a:solidFill>
              </a:rPr>
              <a:t>TEAM</a:t>
            </a:r>
          </a:p>
          <a:p>
            <a:r>
              <a:rPr lang="en-US" sz="1200" dirty="0" smtClean="0"/>
              <a:t>VISITATION </a:t>
            </a:r>
            <a:r>
              <a:rPr lang="en-US" sz="1200" dirty="0"/>
              <a:t>RULES &amp; </a:t>
            </a:r>
            <a:r>
              <a:rPr lang="en-US" sz="1200" dirty="0" smtClean="0"/>
              <a:t>POLICY</a:t>
            </a:r>
          </a:p>
          <a:p>
            <a:r>
              <a:rPr lang="en-US" sz="1200" dirty="0" smtClean="0"/>
              <a:t>HOUSE RULES</a:t>
            </a:r>
          </a:p>
          <a:p>
            <a:endParaRPr lang="en-US" sz="1200" dirty="0" smtClean="0"/>
          </a:p>
          <a:p>
            <a:r>
              <a:rPr lang="en-US" sz="1200" b="1" dirty="0" smtClean="0"/>
              <a:t>C</a:t>
            </a:r>
            <a:r>
              <a:rPr lang="en-US" sz="1200" b="1" dirty="0"/>
              <a:t>. GENERAL POLICIES AFFECTING CHILDREN PLACED</a:t>
            </a:r>
            <a:endParaRPr lang="en-US" sz="1200" dirty="0"/>
          </a:p>
          <a:p>
            <a:r>
              <a:rPr lang="en-US" sz="1200" dirty="0"/>
              <a:t>DISCIPLINE </a:t>
            </a:r>
            <a:r>
              <a:rPr lang="en-US" sz="1200" dirty="0" smtClean="0"/>
              <a:t>POLICIES</a:t>
            </a:r>
          </a:p>
          <a:p>
            <a:r>
              <a:rPr lang="en-US" sz="1200" dirty="0" smtClean="0"/>
              <a:t>EMERGENCY </a:t>
            </a:r>
            <a:r>
              <a:rPr lang="en-US" sz="1200" dirty="0"/>
              <a:t>INTERVENTION PLAN </a:t>
            </a:r>
            <a:endParaRPr lang="en-US" sz="1200" dirty="0" smtClean="0"/>
          </a:p>
          <a:p>
            <a:r>
              <a:rPr lang="en-US" sz="1200" dirty="0" smtClean="0"/>
              <a:t>RUNAWAY PLAN</a:t>
            </a:r>
          </a:p>
          <a:p>
            <a:r>
              <a:rPr lang="en-US" sz="1200" dirty="0" smtClean="0"/>
              <a:t>CHILDREN'S </a:t>
            </a:r>
            <a:r>
              <a:rPr lang="en-US" sz="1200" dirty="0"/>
              <a:t>COMPLAINT/GRIEVANCE PROCEDURES </a:t>
            </a:r>
            <a:endParaRPr lang="en-US" sz="1200" dirty="0" smtClean="0"/>
          </a:p>
          <a:p>
            <a:r>
              <a:rPr lang="en-US" sz="1200" dirty="0" smtClean="0"/>
              <a:t>HANDLING </a:t>
            </a:r>
            <a:r>
              <a:rPr lang="en-US" sz="1200" dirty="0"/>
              <a:t>OF CHILDREN'S FUNDS, ALLOWANCES, &amp; </a:t>
            </a:r>
            <a:r>
              <a:rPr lang="en-US" sz="1200" dirty="0" smtClean="0"/>
              <a:t>SALARIES</a:t>
            </a:r>
          </a:p>
          <a:p>
            <a:r>
              <a:rPr lang="en-US" sz="1200" dirty="0" smtClean="0"/>
              <a:t>CHORES</a:t>
            </a:r>
          </a:p>
          <a:p>
            <a:r>
              <a:rPr lang="en-US" sz="1200" dirty="0" smtClean="0"/>
              <a:t>NUTRITION/SAMPLE MENU</a:t>
            </a:r>
          </a:p>
          <a:p>
            <a:r>
              <a:rPr lang="en-US" sz="1200" dirty="0" smtClean="0"/>
              <a:t>CLOTHING </a:t>
            </a:r>
            <a:r>
              <a:rPr lang="en-US" sz="1200" dirty="0"/>
              <a:t>&amp; </a:t>
            </a:r>
            <a:r>
              <a:rPr lang="en-US" sz="1200" dirty="0" smtClean="0"/>
              <a:t>INCIDENTALS</a:t>
            </a:r>
          </a:p>
        </p:txBody>
      </p:sp>
      <p:sp>
        <p:nvSpPr>
          <p:cNvPr id="11" name="TextBox 10"/>
          <p:cNvSpPr txBox="1"/>
          <p:nvPr/>
        </p:nvSpPr>
        <p:spPr>
          <a:xfrm>
            <a:off x="5334000" y="838200"/>
            <a:ext cx="3733800" cy="5078313"/>
          </a:xfrm>
          <a:prstGeom prst="rect">
            <a:avLst/>
          </a:prstGeom>
          <a:noFill/>
        </p:spPr>
        <p:txBody>
          <a:bodyPr wrap="square" rtlCol="0">
            <a:spAutoFit/>
          </a:bodyPr>
          <a:lstStyle/>
          <a:p>
            <a:r>
              <a:rPr lang="en-US" sz="1200" b="1" dirty="0"/>
              <a:t>D. STAFFING/ADMINISTRATIVE ORGANIZATION</a:t>
            </a:r>
            <a:endParaRPr lang="en-US" sz="1200" dirty="0"/>
          </a:p>
          <a:p>
            <a:r>
              <a:rPr lang="en-US" sz="1200" dirty="0"/>
              <a:t>STAFF SCHEDULE (LIC 500 OPTIONAL) </a:t>
            </a:r>
          </a:p>
          <a:p>
            <a:r>
              <a:rPr lang="en-US" sz="1200" dirty="0"/>
              <a:t>STAFF QUALIFICATIONS</a:t>
            </a:r>
          </a:p>
          <a:p>
            <a:r>
              <a:rPr lang="en-US" sz="1200" dirty="0">
                <a:solidFill>
                  <a:srgbClr val="00B0F0"/>
                </a:solidFill>
              </a:rPr>
              <a:t>CONTRACTING STAFF/SERVICES</a:t>
            </a:r>
          </a:p>
          <a:p>
            <a:r>
              <a:rPr lang="en-US" sz="1200" dirty="0"/>
              <a:t>JOB DESCRIPTIONS </a:t>
            </a:r>
          </a:p>
          <a:p>
            <a:r>
              <a:rPr lang="en-US" sz="1200" dirty="0"/>
              <a:t>INSERVICE TRAINING FOR STAFF/ADMINISTRATOR </a:t>
            </a:r>
          </a:p>
          <a:p>
            <a:r>
              <a:rPr lang="en-US" sz="1200" dirty="0"/>
              <a:t>ADMINISTRATION</a:t>
            </a:r>
          </a:p>
          <a:p>
            <a:r>
              <a:rPr lang="en-US" sz="1200" dirty="0"/>
              <a:t>VOLUNTEERS</a:t>
            </a:r>
          </a:p>
          <a:p>
            <a:r>
              <a:rPr lang="en-US" sz="1200" dirty="0"/>
              <a:t>CONTROL OF REAL PROPERTY</a:t>
            </a:r>
          </a:p>
          <a:p>
            <a:r>
              <a:rPr lang="en-US" sz="1200" dirty="0"/>
              <a:t>FACILITY SKETCH (LIC 999 OPTIONAL)</a:t>
            </a:r>
          </a:p>
          <a:p>
            <a:r>
              <a:rPr lang="en-US" sz="1200" dirty="0"/>
              <a:t>AFDC-FC WARRANTS </a:t>
            </a:r>
          </a:p>
          <a:p>
            <a:r>
              <a:rPr lang="en-US" sz="1200" dirty="0"/>
              <a:t>BOARD OF DIRECTOR’S </a:t>
            </a:r>
            <a:r>
              <a:rPr lang="en-US" sz="1200" dirty="0" smtClean="0"/>
              <a:t>STATEMENT</a:t>
            </a:r>
          </a:p>
          <a:p>
            <a:endParaRPr lang="en-US" sz="1200" dirty="0"/>
          </a:p>
          <a:p>
            <a:r>
              <a:rPr lang="en-US" sz="1200" b="1" dirty="0" smtClean="0"/>
              <a:t>E.</a:t>
            </a:r>
            <a:r>
              <a:rPr lang="en-US" sz="1200" b="1" dirty="0" smtClean="0">
                <a:solidFill>
                  <a:srgbClr val="00B0F0"/>
                </a:solidFill>
              </a:rPr>
              <a:t> RESOURCE </a:t>
            </a:r>
            <a:r>
              <a:rPr lang="en-US" sz="1200" b="1" dirty="0">
                <a:solidFill>
                  <a:srgbClr val="00B0F0"/>
                </a:solidFill>
              </a:rPr>
              <a:t>FAMILY AGENCY </a:t>
            </a:r>
            <a:r>
              <a:rPr lang="en-US" sz="1200" b="1" dirty="0" smtClean="0">
                <a:solidFill>
                  <a:srgbClr val="00B0F0"/>
                </a:solidFill>
              </a:rPr>
              <a:t>SUPPLIMENTAL</a:t>
            </a:r>
          </a:p>
          <a:p>
            <a:r>
              <a:rPr lang="en-US" sz="1200" dirty="0"/>
              <a:t>RECRUTING, APPROVING AND TRAINING RESOURCE FAMILY </a:t>
            </a:r>
            <a:r>
              <a:rPr lang="en-US" sz="1200" dirty="0" smtClean="0"/>
              <a:t>HOMES</a:t>
            </a:r>
          </a:p>
          <a:p>
            <a:endParaRPr lang="en-US" sz="1200" dirty="0" smtClean="0"/>
          </a:p>
          <a:p>
            <a:r>
              <a:rPr lang="en-US" sz="1200" b="1" dirty="0"/>
              <a:t>F. COUNTY REQUIREMENTS (</a:t>
            </a:r>
            <a:r>
              <a:rPr lang="en-US" sz="1200" b="1" dirty="0" smtClean="0"/>
              <a:t>OPTIONAL)</a:t>
            </a:r>
          </a:p>
          <a:p>
            <a:endParaRPr lang="en-US" sz="1200" b="1" dirty="0" smtClean="0"/>
          </a:p>
          <a:p>
            <a:r>
              <a:rPr lang="en-US" sz="1200" b="1" dirty="0"/>
              <a:t>G. DISCHARGE POLICIES AND </a:t>
            </a:r>
            <a:r>
              <a:rPr lang="en-US" sz="1200" b="1" dirty="0" smtClean="0"/>
              <a:t>PROCEDURES</a:t>
            </a:r>
          </a:p>
          <a:p>
            <a:r>
              <a:rPr lang="en-US" sz="1200" dirty="0" smtClean="0"/>
              <a:t>DISCHARGE/REMOVAL</a:t>
            </a:r>
          </a:p>
          <a:p>
            <a:endParaRPr lang="en-US" sz="1200" dirty="0" smtClean="0"/>
          </a:p>
          <a:p>
            <a:r>
              <a:rPr lang="en-US" sz="1200" b="1" dirty="0"/>
              <a:t>H.</a:t>
            </a:r>
            <a:r>
              <a:rPr lang="en-US" sz="1200" dirty="0"/>
              <a:t> </a:t>
            </a:r>
            <a:r>
              <a:rPr lang="en-US" sz="1200" b="1" dirty="0">
                <a:solidFill>
                  <a:srgbClr val="00B0F0"/>
                </a:solidFill>
              </a:rPr>
              <a:t>PERMANENCY-RELATED </a:t>
            </a:r>
            <a:r>
              <a:rPr lang="en-US" sz="1200" b="1" dirty="0" smtClean="0">
                <a:solidFill>
                  <a:srgbClr val="00B0F0"/>
                </a:solidFill>
              </a:rPr>
              <a:t>SERVICES</a:t>
            </a:r>
          </a:p>
          <a:p>
            <a:endParaRPr lang="en-US" sz="1200" b="1" dirty="0">
              <a:solidFill>
                <a:srgbClr val="00B0F0"/>
              </a:solidFill>
            </a:endParaRPr>
          </a:p>
          <a:p>
            <a:r>
              <a:rPr lang="en-US" sz="1200" b="1" dirty="0"/>
              <a:t>I.  </a:t>
            </a:r>
            <a:r>
              <a:rPr lang="en-US" sz="1200" b="1" dirty="0" err="1">
                <a:solidFill>
                  <a:srgbClr val="00B0F0"/>
                </a:solidFill>
              </a:rPr>
              <a:t>Nonminor</a:t>
            </a:r>
            <a:r>
              <a:rPr lang="en-US" sz="1200" b="1" dirty="0">
                <a:solidFill>
                  <a:srgbClr val="00B0F0"/>
                </a:solidFill>
              </a:rPr>
              <a:t> Dependents (NMD)</a:t>
            </a:r>
            <a:endParaRPr lang="en-US" sz="1200" dirty="0">
              <a:solidFill>
                <a:srgbClr val="00B0F0"/>
              </a:solidFill>
            </a:endParaRPr>
          </a:p>
          <a:p>
            <a:endParaRPr lang="en-US" sz="1200" dirty="0">
              <a:solidFill>
                <a:srgbClr val="00B0F0"/>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739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532230A-97A3-4FF7-9300-A981763CF353}" type="slidenum">
              <a:rPr lang="en-US" smtClean="0"/>
              <a:pPr/>
              <a:t>15</a:t>
            </a:fld>
            <a:endParaRPr lang="en-US" dirty="0"/>
          </a:p>
        </p:txBody>
      </p:sp>
      <p:sp>
        <p:nvSpPr>
          <p:cNvPr id="4" name="TextBox 3"/>
          <p:cNvSpPr txBox="1"/>
          <p:nvPr/>
        </p:nvSpPr>
        <p:spPr>
          <a:xfrm>
            <a:off x="762000" y="152400"/>
            <a:ext cx="7467600" cy="738664"/>
          </a:xfrm>
          <a:prstGeom prst="rect">
            <a:avLst/>
          </a:prstGeom>
          <a:noFill/>
        </p:spPr>
        <p:txBody>
          <a:bodyPr wrap="square" rtlCol="0">
            <a:spAutoFit/>
          </a:bodyPr>
          <a:lstStyle/>
          <a:p>
            <a:pPr algn="ctr">
              <a:lnSpc>
                <a:spcPct val="150000"/>
              </a:lnSpc>
            </a:pPr>
            <a:r>
              <a:rPr lang="en-US" sz="2800" u="sng" dirty="0" smtClean="0"/>
              <a:t>ACCREDITATION OPEN FORUM</a:t>
            </a:r>
          </a:p>
        </p:txBody>
      </p:sp>
      <p:sp>
        <p:nvSpPr>
          <p:cNvPr id="5" name="TextBox 4"/>
          <p:cNvSpPr txBox="1"/>
          <p:nvPr/>
        </p:nvSpPr>
        <p:spPr>
          <a:xfrm>
            <a:off x="654424" y="1604682"/>
            <a:ext cx="7772399" cy="4708981"/>
          </a:xfrm>
          <a:prstGeom prst="rect">
            <a:avLst/>
          </a:prstGeom>
          <a:noFill/>
        </p:spPr>
        <p:txBody>
          <a:bodyPr wrap="square" rtlCol="0">
            <a:spAutoFit/>
          </a:bodyPr>
          <a:lstStyle/>
          <a:p>
            <a:pPr algn="ctr"/>
            <a:r>
              <a:rPr lang="en-US" sz="2400" dirty="0" smtClean="0"/>
              <a:t>What would you like to ask your fellow peers about the accreditation process?</a:t>
            </a:r>
          </a:p>
          <a:p>
            <a:pPr algn="ctr"/>
            <a:endParaRPr lang="en-US" sz="2400" dirty="0" smtClean="0"/>
          </a:p>
          <a:p>
            <a:pPr algn="ctr"/>
            <a:endParaRPr lang="en-US" sz="2400" dirty="0" smtClean="0"/>
          </a:p>
          <a:p>
            <a:pPr marL="574675" lvl="1" indent="-117475">
              <a:buClrTx/>
              <a:buFont typeface="Arial" panose="020B0604020202020204" pitchFamily="34" charset="0"/>
              <a:buChar char="•"/>
            </a:pPr>
            <a:r>
              <a:rPr lang="en-US" dirty="0" smtClean="0"/>
              <a:t>How does the program statement inform accreditation?</a:t>
            </a:r>
          </a:p>
          <a:p>
            <a:pPr marL="574675" lvl="1" indent="-117475">
              <a:buClrTx/>
              <a:buFont typeface="Arial" panose="020B0604020202020204" pitchFamily="34" charset="0"/>
              <a:buChar char="•"/>
            </a:pPr>
            <a:endParaRPr lang="en-US" dirty="0"/>
          </a:p>
          <a:p>
            <a:pPr marL="574675" lvl="1" indent="-117475">
              <a:buClrTx/>
              <a:buFont typeface="Arial" panose="020B0604020202020204" pitchFamily="34" charset="0"/>
              <a:buChar char="•"/>
            </a:pPr>
            <a:r>
              <a:rPr lang="en-US" dirty="0"/>
              <a:t>What are some of the hurdles you experienced becoming accredited</a:t>
            </a:r>
            <a:r>
              <a:rPr lang="en-US" dirty="0" smtClean="0"/>
              <a:t>?</a:t>
            </a:r>
          </a:p>
          <a:p>
            <a:pPr marL="574675" lvl="1" indent="-117475">
              <a:buClrTx/>
              <a:buFont typeface="Arial" panose="020B0604020202020204" pitchFamily="34" charset="0"/>
              <a:buChar char="•"/>
            </a:pPr>
            <a:endParaRPr lang="en-US" dirty="0"/>
          </a:p>
          <a:p>
            <a:pPr marL="574675" lvl="1" indent="-117475">
              <a:buClrTx/>
              <a:buFont typeface="Arial" panose="020B0604020202020204" pitchFamily="34" charset="0"/>
              <a:buChar char="•"/>
            </a:pPr>
            <a:r>
              <a:rPr lang="en-US" dirty="0" smtClean="0"/>
              <a:t>What are your concerns regarding accreditation?</a:t>
            </a:r>
          </a:p>
          <a:p>
            <a:pPr lvl="1">
              <a:buClrTx/>
              <a:buFont typeface="Arial" panose="020B0604020202020204" pitchFamily="34" charset="0"/>
              <a:buChar char="•"/>
            </a:pPr>
            <a:endParaRPr lang="en-US" dirty="0"/>
          </a:p>
          <a:p>
            <a:pPr algn="ctr"/>
            <a:endParaRPr lang="en-US" sz="5400" dirty="0"/>
          </a:p>
          <a:p>
            <a:pPr algn="ctr"/>
            <a:endParaRPr lang="en-US" sz="24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1631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4870096"/>
              </p:ext>
            </p:extLst>
          </p:nvPr>
        </p:nvGraphicFramePr>
        <p:xfrm>
          <a:off x="304800" y="822911"/>
          <a:ext cx="8763000" cy="5044489"/>
        </p:xfrm>
        <a:graphic>
          <a:graphicData uri="http://schemas.openxmlformats.org/drawingml/2006/table">
            <a:tbl>
              <a:tblPr firstRow="1" firstCol="1" bandRow="1">
                <a:tableStyleId>{5C22544A-7EE6-4342-B048-85BDC9FD1C3A}</a:tableStyleId>
              </a:tblPr>
              <a:tblGrid>
                <a:gridCol w="1925654"/>
                <a:gridCol w="6837346"/>
              </a:tblGrid>
              <a:tr h="723951">
                <a:tc gridSpan="2">
                  <a:txBody>
                    <a:bodyPr/>
                    <a:lstStyle/>
                    <a:p>
                      <a:pPr marL="0" marR="0" algn="ctr">
                        <a:spcBef>
                          <a:spcPts val="0"/>
                        </a:spcBef>
                        <a:spcAft>
                          <a:spcPts val="0"/>
                        </a:spcAft>
                        <a:tabLst>
                          <a:tab pos="2971800" algn="ctr"/>
                          <a:tab pos="5943600" algn="r"/>
                        </a:tabLst>
                      </a:pPr>
                      <a:endParaRPr lang="en-US" sz="1600" dirty="0">
                        <a:effectLst/>
                        <a:latin typeface="Arial"/>
                        <a:ea typeface="Calibri"/>
                        <a:cs typeface="Times New Roman"/>
                      </a:endParaRPr>
                    </a:p>
                  </a:txBody>
                  <a:tcPr marL="45079" marR="45079" marT="0" marB="0" anchor="ctr"/>
                </a:tc>
                <a:tc hMerge="1">
                  <a:txBody>
                    <a:bodyPr/>
                    <a:lstStyle/>
                    <a:p>
                      <a:endParaRPr lang="en-US"/>
                    </a:p>
                  </a:txBody>
                  <a:tcPr/>
                </a:tc>
              </a:tr>
              <a:tr h="4320538">
                <a:tc>
                  <a:txBody>
                    <a:bodyPr/>
                    <a:lstStyle/>
                    <a:p>
                      <a:pPr marL="0" marR="0">
                        <a:lnSpc>
                          <a:spcPct val="115000"/>
                        </a:lnSpc>
                        <a:spcBef>
                          <a:spcPts val="0"/>
                        </a:spcBef>
                        <a:spcAft>
                          <a:spcPts val="0"/>
                        </a:spcAft>
                      </a:pPr>
                      <a:endParaRPr lang="en-US" sz="1600" dirty="0">
                        <a:effectLst/>
                        <a:latin typeface="Arial"/>
                        <a:ea typeface="Calibri"/>
                        <a:cs typeface="Times New Roman"/>
                      </a:endParaRPr>
                    </a:p>
                  </a:txBody>
                  <a:tcPr marL="45079" marR="45079" marT="0" marB="0"/>
                </a:tc>
                <a:tc>
                  <a:txBody>
                    <a:bodyPr/>
                    <a:lstStyle/>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0" marR="0" indent="0">
                        <a:lnSpc>
                          <a:spcPct val="115000"/>
                        </a:lnSpc>
                        <a:spcBef>
                          <a:spcPts val="0"/>
                        </a:spcBef>
                        <a:spcAft>
                          <a:spcPts val="0"/>
                        </a:spcAft>
                        <a:buFontTx/>
                        <a:buNone/>
                      </a:pPr>
                      <a:endParaRPr lang="en-US" sz="1600" dirty="0" smtClean="0">
                        <a:effectLst/>
                        <a:latin typeface="Arial"/>
                        <a:ea typeface="Calibri"/>
                        <a:cs typeface="Times New Roman"/>
                      </a:endParaRPr>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16</a:t>
            </a:fld>
            <a:endParaRPr lang="en-US" dirty="0">
              <a:solidFill>
                <a:schemeClr val="tx1"/>
              </a:solidFill>
            </a:endParaRPr>
          </a:p>
        </p:txBody>
      </p:sp>
      <p:sp>
        <p:nvSpPr>
          <p:cNvPr id="5" name="Title 4"/>
          <p:cNvSpPr>
            <a:spLocks noGrp="1"/>
          </p:cNvSpPr>
          <p:nvPr>
            <p:ph type="ctrTitle" idx="4294967295"/>
          </p:nvPr>
        </p:nvSpPr>
        <p:spPr>
          <a:xfrm>
            <a:off x="552672" y="228600"/>
            <a:ext cx="8134127" cy="533400"/>
          </a:xfrm>
        </p:spPr>
        <p:txBody>
          <a:bodyPr>
            <a:noAutofit/>
          </a:bodyPr>
          <a:lstStyle/>
          <a:p>
            <a:pPr algn="ctr"/>
            <a:r>
              <a:rPr lang="en-US" sz="2800" dirty="0" smtClean="0">
                <a:effectLst>
                  <a:outerShdw blurRad="38100" dist="38100" dir="2700000" algn="tl">
                    <a:srgbClr val="000000">
                      <a:alpha val="43137"/>
                    </a:srgbClr>
                  </a:outerShdw>
                </a:effectLst>
              </a:rPr>
              <a:t>Proposed CCL Licensing Application Process</a:t>
            </a:r>
            <a:endParaRPr lang="en-US" sz="2800" dirty="0">
              <a:effectLst>
                <a:outerShdw blurRad="38100" dist="38100" dir="2700000" algn="tl">
                  <a:srgbClr val="000000">
                    <a:alpha val="43137"/>
                  </a:srgbClr>
                </a:outerShdw>
              </a:effectLst>
            </a:endParaRPr>
          </a:p>
        </p:txBody>
      </p:sp>
      <p:sp>
        <p:nvSpPr>
          <p:cNvPr id="6" name="TextBox 5"/>
          <p:cNvSpPr txBox="1"/>
          <p:nvPr/>
        </p:nvSpPr>
        <p:spPr>
          <a:xfrm>
            <a:off x="762000" y="914400"/>
            <a:ext cx="7924800" cy="1200329"/>
          </a:xfrm>
          <a:prstGeom prst="rect">
            <a:avLst/>
          </a:prstGeom>
          <a:noFill/>
        </p:spPr>
        <p:txBody>
          <a:bodyPr wrap="square" rtlCol="0">
            <a:spAutoFit/>
          </a:bodyPr>
          <a:lstStyle/>
          <a:p>
            <a:pPr algn="ctr"/>
            <a:r>
              <a:rPr lang="en-US" sz="3600" b="1" dirty="0">
                <a:solidFill>
                  <a:schemeClr val="bg1"/>
                </a:solidFill>
              </a:rPr>
              <a:t>f</a:t>
            </a:r>
            <a:r>
              <a:rPr lang="en-US" sz="3600" b="1" dirty="0" smtClean="0">
                <a:solidFill>
                  <a:schemeClr val="bg1"/>
                </a:solidFill>
              </a:rPr>
              <a:t>or STRTC</a:t>
            </a:r>
            <a:endParaRPr lang="en-US" sz="3600" b="1" dirty="0">
              <a:solidFill>
                <a:schemeClr val="bg1"/>
              </a:solidFill>
            </a:endParaRPr>
          </a:p>
          <a:p>
            <a:pPr algn="ctr"/>
            <a:endParaRPr lang="en-US" sz="3600" b="1" dirty="0" smtClean="0">
              <a:solidFill>
                <a:schemeClr val="bg1"/>
              </a:solidFill>
            </a:endParaRPr>
          </a:p>
        </p:txBody>
      </p:sp>
      <p:sp>
        <p:nvSpPr>
          <p:cNvPr id="3" name="TextBox 2"/>
          <p:cNvSpPr txBox="1"/>
          <p:nvPr/>
        </p:nvSpPr>
        <p:spPr>
          <a:xfrm>
            <a:off x="2209800" y="1752600"/>
            <a:ext cx="67818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Application fees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Component 1 Orientation</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4389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4326603"/>
              </p:ext>
            </p:extLst>
          </p:nvPr>
        </p:nvGraphicFramePr>
        <p:xfrm>
          <a:off x="304800" y="822911"/>
          <a:ext cx="8763000" cy="5044489"/>
        </p:xfrm>
        <a:graphic>
          <a:graphicData uri="http://schemas.openxmlformats.org/drawingml/2006/table">
            <a:tbl>
              <a:tblPr firstRow="1" firstCol="1" bandRow="1">
                <a:tableStyleId>{5C22544A-7EE6-4342-B048-85BDC9FD1C3A}</a:tableStyleId>
              </a:tblPr>
              <a:tblGrid>
                <a:gridCol w="1925654"/>
                <a:gridCol w="6837346"/>
              </a:tblGrid>
              <a:tr h="723951">
                <a:tc gridSpan="2">
                  <a:txBody>
                    <a:bodyPr/>
                    <a:lstStyle/>
                    <a:p>
                      <a:pPr marL="0" marR="0" algn="ctr">
                        <a:spcBef>
                          <a:spcPts val="0"/>
                        </a:spcBef>
                        <a:spcAft>
                          <a:spcPts val="0"/>
                        </a:spcAft>
                        <a:tabLst>
                          <a:tab pos="2971800" algn="ctr"/>
                          <a:tab pos="5943600" algn="r"/>
                        </a:tabLst>
                      </a:pPr>
                      <a:endParaRPr lang="en-US" sz="1600" dirty="0">
                        <a:effectLst/>
                        <a:latin typeface="Arial"/>
                        <a:ea typeface="Calibri"/>
                        <a:cs typeface="Times New Roman"/>
                      </a:endParaRPr>
                    </a:p>
                  </a:txBody>
                  <a:tcPr marL="45079" marR="45079" marT="0" marB="0" anchor="ctr"/>
                </a:tc>
                <a:tc hMerge="1">
                  <a:txBody>
                    <a:bodyPr/>
                    <a:lstStyle/>
                    <a:p>
                      <a:endParaRPr lang="en-US"/>
                    </a:p>
                  </a:txBody>
                  <a:tcPr/>
                </a:tc>
              </a:tr>
              <a:tr h="4320538">
                <a:tc>
                  <a:txBody>
                    <a:bodyPr/>
                    <a:lstStyle/>
                    <a:p>
                      <a:pPr marL="0" marR="0">
                        <a:lnSpc>
                          <a:spcPct val="115000"/>
                        </a:lnSpc>
                        <a:spcBef>
                          <a:spcPts val="0"/>
                        </a:spcBef>
                        <a:spcAft>
                          <a:spcPts val="0"/>
                        </a:spcAft>
                      </a:pPr>
                      <a:endParaRPr lang="en-US" sz="1600" dirty="0">
                        <a:effectLst/>
                        <a:latin typeface="Arial"/>
                        <a:ea typeface="Calibri"/>
                        <a:cs typeface="Times New Roman"/>
                      </a:endParaRPr>
                    </a:p>
                  </a:txBody>
                  <a:tcPr marL="45079" marR="45079" marT="0" marB="0"/>
                </a:tc>
                <a:tc>
                  <a:txBody>
                    <a:bodyPr/>
                    <a:lstStyle/>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0" marR="0" indent="0">
                        <a:lnSpc>
                          <a:spcPct val="115000"/>
                        </a:lnSpc>
                        <a:spcBef>
                          <a:spcPts val="0"/>
                        </a:spcBef>
                        <a:spcAft>
                          <a:spcPts val="0"/>
                        </a:spcAft>
                        <a:buFontTx/>
                        <a:buNone/>
                      </a:pPr>
                      <a:endParaRPr lang="en-US" sz="1600" dirty="0" smtClean="0">
                        <a:effectLst/>
                        <a:latin typeface="Arial"/>
                        <a:ea typeface="Calibri"/>
                        <a:cs typeface="Times New Roman"/>
                      </a:endParaRPr>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17</a:t>
            </a:fld>
            <a:endParaRPr lang="en-US" dirty="0">
              <a:solidFill>
                <a:schemeClr val="tx1"/>
              </a:solidFill>
            </a:endParaRPr>
          </a:p>
        </p:txBody>
      </p:sp>
      <p:sp>
        <p:nvSpPr>
          <p:cNvPr id="5" name="Title 4"/>
          <p:cNvSpPr>
            <a:spLocks noGrp="1"/>
          </p:cNvSpPr>
          <p:nvPr>
            <p:ph type="ctrTitle" idx="4294967295"/>
          </p:nvPr>
        </p:nvSpPr>
        <p:spPr>
          <a:xfrm>
            <a:off x="800547" y="228600"/>
            <a:ext cx="7772400" cy="533400"/>
          </a:xfrm>
        </p:spPr>
        <p:txBody>
          <a:bodyPr>
            <a:noAutofit/>
          </a:bodyPr>
          <a:lstStyle/>
          <a:p>
            <a:pPr algn="ctr"/>
            <a:r>
              <a:rPr lang="en-US" sz="4800" dirty="0" smtClean="0">
                <a:effectLst>
                  <a:outerShdw blurRad="38100" dist="38100" dir="2700000" algn="tl">
                    <a:srgbClr val="000000">
                      <a:alpha val="43137"/>
                    </a:srgbClr>
                  </a:outerShdw>
                </a:effectLst>
              </a:rPr>
              <a:t>Next Steps</a:t>
            </a:r>
            <a:endParaRPr lang="en-US" sz="4800" dirty="0">
              <a:effectLst>
                <a:outerShdw blurRad="38100" dist="38100" dir="2700000" algn="tl">
                  <a:srgbClr val="000000">
                    <a:alpha val="43137"/>
                  </a:srgbClr>
                </a:outerShdw>
              </a:effectLst>
            </a:endParaRPr>
          </a:p>
        </p:txBody>
      </p:sp>
      <p:sp>
        <p:nvSpPr>
          <p:cNvPr id="6" name="TextBox 5"/>
          <p:cNvSpPr txBox="1"/>
          <p:nvPr/>
        </p:nvSpPr>
        <p:spPr>
          <a:xfrm>
            <a:off x="762000" y="914400"/>
            <a:ext cx="7924800" cy="1200329"/>
          </a:xfrm>
          <a:prstGeom prst="rect">
            <a:avLst/>
          </a:prstGeom>
          <a:noFill/>
        </p:spPr>
        <p:txBody>
          <a:bodyPr wrap="square" rtlCol="0">
            <a:spAutoFit/>
          </a:bodyPr>
          <a:lstStyle/>
          <a:p>
            <a:pPr algn="ctr"/>
            <a:r>
              <a:rPr lang="en-US" sz="3600" b="1" dirty="0">
                <a:solidFill>
                  <a:schemeClr val="bg1"/>
                </a:solidFill>
              </a:rPr>
              <a:t>f</a:t>
            </a:r>
            <a:r>
              <a:rPr lang="en-US" sz="3600" b="1" dirty="0" smtClean="0">
                <a:solidFill>
                  <a:schemeClr val="bg1"/>
                </a:solidFill>
              </a:rPr>
              <a:t>or FFA</a:t>
            </a:r>
            <a:endParaRPr lang="en-US" sz="3600" b="1" dirty="0">
              <a:solidFill>
                <a:schemeClr val="bg1"/>
              </a:solidFill>
            </a:endParaRPr>
          </a:p>
          <a:p>
            <a:pPr algn="ctr"/>
            <a:endParaRPr lang="en-US" sz="3600" b="1" dirty="0" smtClean="0">
              <a:solidFill>
                <a:schemeClr val="bg1"/>
              </a:solidFill>
            </a:endParaRPr>
          </a:p>
        </p:txBody>
      </p:sp>
      <p:sp>
        <p:nvSpPr>
          <p:cNvPr id="3" name="TextBox 2"/>
          <p:cNvSpPr txBox="1"/>
          <p:nvPr/>
        </p:nvSpPr>
        <p:spPr>
          <a:xfrm>
            <a:off x="2209800" y="1752600"/>
            <a:ext cx="6781800" cy="1323439"/>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Change in syllabus for February 19, 2016 workgroup meeting: Resource Family Approval</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Racial Impact Assessment presentation</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363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05461486"/>
              </p:ext>
            </p:extLst>
          </p:nvPr>
        </p:nvGraphicFramePr>
        <p:xfrm>
          <a:off x="304800" y="822911"/>
          <a:ext cx="8763000" cy="5347948"/>
        </p:xfrm>
        <a:graphic>
          <a:graphicData uri="http://schemas.openxmlformats.org/drawingml/2006/table">
            <a:tbl>
              <a:tblPr firstRow="1" firstCol="1" bandRow="1">
                <a:tableStyleId>{5C22544A-7EE6-4342-B048-85BDC9FD1C3A}</a:tableStyleId>
              </a:tblPr>
              <a:tblGrid>
                <a:gridCol w="1925654"/>
                <a:gridCol w="6837346"/>
              </a:tblGrid>
              <a:tr h="701089">
                <a:tc gridSpan="2">
                  <a:txBody>
                    <a:bodyPr/>
                    <a:lstStyle/>
                    <a:p>
                      <a:pPr marL="0" marR="0" algn="ctr">
                        <a:spcBef>
                          <a:spcPts val="0"/>
                        </a:spcBef>
                        <a:spcAft>
                          <a:spcPts val="0"/>
                        </a:spcAft>
                        <a:tabLst>
                          <a:tab pos="2971800" algn="ctr"/>
                          <a:tab pos="5943600" algn="r"/>
                        </a:tabLst>
                      </a:pPr>
                      <a:endParaRPr lang="en-US" sz="1600" dirty="0">
                        <a:effectLst/>
                        <a:latin typeface="Arial"/>
                        <a:ea typeface="Calibri"/>
                        <a:cs typeface="Times New Roman"/>
                      </a:endParaRPr>
                    </a:p>
                  </a:txBody>
                  <a:tcPr marL="45079" marR="45079" marT="0" marB="0" anchor="ctr"/>
                </a:tc>
                <a:tc hMerge="1">
                  <a:txBody>
                    <a:bodyPr/>
                    <a:lstStyle/>
                    <a:p>
                      <a:endParaRPr lang="en-US"/>
                    </a:p>
                  </a:txBody>
                  <a:tcPr/>
                </a:tc>
              </a:tr>
              <a:tr h="4646859">
                <a:tc>
                  <a:txBody>
                    <a:bodyPr/>
                    <a:lstStyle/>
                    <a:p>
                      <a:pPr marL="0" marR="0">
                        <a:lnSpc>
                          <a:spcPct val="115000"/>
                        </a:lnSpc>
                        <a:spcBef>
                          <a:spcPts val="0"/>
                        </a:spcBef>
                        <a:spcAft>
                          <a:spcPts val="0"/>
                        </a:spcAft>
                      </a:pPr>
                      <a:endParaRPr lang="en-US" sz="1600" dirty="0">
                        <a:effectLst/>
                        <a:latin typeface="Arial"/>
                        <a:ea typeface="Calibri"/>
                        <a:cs typeface="Times New Roman"/>
                      </a:endParaRPr>
                    </a:p>
                  </a:txBody>
                  <a:tcPr marL="45079" marR="45079" marT="0" marB="0"/>
                </a:tc>
                <a:tc>
                  <a:txBody>
                    <a:bodyPr/>
                    <a:lstStyle/>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285750" marR="0" indent="-285750">
                        <a:lnSpc>
                          <a:spcPct val="115000"/>
                        </a:lnSpc>
                        <a:spcBef>
                          <a:spcPts val="0"/>
                        </a:spcBef>
                        <a:spcAft>
                          <a:spcPts val="0"/>
                        </a:spcAft>
                        <a:buFont typeface="Arial" panose="020B0604020202020204" pitchFamily="34" charset="0"/>
                        <a:buChar char="•"/>
                      </a:pPr>
                      <a:endParaRPr lang="en-US" sz="1600" dirty="0" smtClean="0">
                        <a:effectLst/>
                        <a:latin typeface="Arial"/>
                        <a:ea typeface="Calibri"/>
                        <a:cs typeface="Times New Roman"/>
                      </a:endParaRPr>
                    </a:p>
                    <a:p>
                      <a:pPr marL="0" marR="0" indent="0">
                        <a:lnSpc>
                          <a:spcPct val="115000"/>
                        </a:lnSpc>
                        <a:spcBef>
                          <a:spcPts val="0"/>
                        </a:spcBef>
                        <a:spcAft>
                          <a:spcPts val="0"/>
                        </a:spcAft>
                        <a:buFontTx/>
                        <a:buNone/>
                      </a:pPr>
                      <a:endParaRPr lang="en-US" sz="1600" dirty="0" smtClean="0">
                        <a:effectLst/>
                        <a:latin typeface="Arial"/>
                        <a:ea typeface="Calibri"/>
                        <a:cs typeface="Times New Roman"/>
                      </a:endParaRPr>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18</a:t>
            </a:fld>
            <a:endParaRPr lang="en-US" dirty="0">
              <a:solidFill>
                <a:schemeClr val="tx1"/>
              </a:solidFill>
            </a:endParaRPr>
          </a:p>
        </p:txBody>
      </p:sp>
      <p:sp>
        <p:nvSpPr>
          <p:cNvPr id="5" name="Title 4"/>
          <p:cNvSpPr>
            <a:spLocks noGrp="1"/>
          </p:cNvSpPr>
          <p:nvPr>
            <p:ph type="ctrTitle" idx="4294967295"/>
          </p:nvPr>
        </p:nvSpPr>
        <p:spPr>
          <a:xfrm>
            <a:off x="800547" y="228600"/>
            <a:ext cx="7772400" cy="533400"/>
          </a:xfrm>
        </p:spPr>
        <p:txBody>
          <a:bodyPr>
            <a:noAutofit/>
          </a:bodyPr>
          <a:lstStyle/>
          <a:p>
            <a:pPr algn="ctr"/>
            <a:r>
              <a:rPr lang="en-US" sz="4800" dirty="0" smtClean="0">
                <a:effectLst>
                  <a:outerShdw blurRad="38100" dist="38100" dir="2700000" algn="tl">
                    <a:srgbClr val="000000">
                      <a:alpha val="43137"/>
                    </a:srgbClr>
                  </a:outerShdw>
                </a:effectLst>
              </a:rPr>
              <a:t>Next Steps</a:t>
            </a:r>
            <a:endParaRPr lang="en-US" sz="4800" dirty="0">
              <a:effectLst>
                <a:outerShdw blurRad="38100" dist="38100" dir="2700000" algn="tl">
                  <a:srgbClr val="000000">
                    <a:alpha val="43137"/>
                  </a:srgbClr>
                </a:outerShdw>
              </a:effectLst>
            </a:endParaRPr>
          </a:p>
        </p:txBody>
      </p:sp>
      <p:sp>
        <p:nvSpPr>
          <p:cNvPr id="6" name="TextBox 5"/>
          <p:cNvSpPr txBox="1"/>
          <p:nvPr/>
        </p:nvSpPr>
        <p:spPr>
          <a:xfrm>
            <a:off x="762000" y="914400"/>
            <a:ext cx="7924800" cy="646331"/>
          </a:xfrm>
          <a:prstGeom prst="rect">
            <a:avLst/>
          </a:prstGeom>
          <a:noFill/>
        </p:spPr>
        <p:txBody>
          <a:bodyPr wrap="square" rtlCol="0">
            <a:spAutoFit/>
          </a:bodyPr>
          <a:lstStyle/>
          <a:p>
            <a:pPr algn="ctr"/>
            <a:r>
              <a:rPr lang="en-US" sz="3600" b="1" dirty="0">
                <a:solidFill>
                  <a:schemeClr val="bg1"/>
                </a:solidFill>
              </a:rPr>
              <a:t>f</a:t>
            </a:r>
            <a:r>
              <a:rPr lang="en-US" sz="3600" b="1" dirty="0" smtClean="0">
                <a:solidFill>
                  <a:schemeClr val="bg1"/>
                </a:solidFill>
              </a:rPr>
              <a:t>or STRTC</a:t>
            </a:r>
            <a:endParaRPr lang="en-US" sz="3600" b="1" dirty="0">
              <a:solidFill>
                <a:schemeClr val="bg1"/>
              </a:solidFill>
            </a:endParaRPr>
          </a:p>
        </p:txBody>
      </p:sp>
      <p:sp>
        <p:nvSpPr>
          <p:cNvPr id="3" name="TextBox 2"/>
          <p:cNvSpPr txBox="1"/>
          <p:nvPr/>
        </p:nvSpPr>
        <p:spPr>
          <a:xfrm>
            <a:off x="2209800" y="1752600"/>
            <a:ext cx="6781800" cy="4401205"/>
          </a:xfrm>
          <a:prstGeom prst="rect">
            <a:avLst/>
          </a:prstGeom>
          <a:noFill/>
        </p:spPr>
        <p:txBody>
          <a:bodyPr wrap="square" rtlCol="0">
            <a:spAutoFit/>
          </a:bodyPr>
          <a:lstStyle/>
          <a:p>
            <a:r>
              <a:rPr lang="en-US" sz="2000" dirty="0" smtClean="0"/>
              <a:t>Webinar on Program Statement on February </a:t>
            </a:r>
            <a:r>
              <a:rPr lang="en-US" sz="2000" dirty="0"/>
              <a:t>2, </a:t>
            </a:r>
            <a:r>
              <a:rPr lang="en-US" sz="2000" dirty="0" smtClean="0"/>
              <a:t>2016</a:t>
            </a:r>
          </a:p>
          <a:p>
            <a:endParaRPr lang="en-US" sz="2000" dirty="0"/>
          </a:p>
          <a:p>
            <a:r>
              <a:rPr lang="en-US" sz="2000" dirty="0"/>
              <a:t>Time:  TBA</a:t>
            </a:r>
          </a:p>
          <a:p>
            <a:endParaRPr lang="en-US" sz="2000" dirty="0"/>
          </a:p>
          <a:p>
            <a:r>
              <a:rPr lang="en-US" sz="2000" u="sng" dirty="0" smtClean="0"/>
              <a:t>Possible Focus Topics</a:t>
            </a:r>
            <a:r>
              <a:rPr lang="en-US" sz="2000" dirty="0" smtClean="0"/>
              <a:t>:</a:t>
            </a:r>
            <a:endParaRPr lang="en-US" sz="2000" dirty="0"/>
          </a:p>
          <a:p>
            <a:pPr marL="693738" indent="-342900">
              <a:buFont typeface="Arial" panose="020B0604020202020204" pitchFamily="34" charset="0"/>
              <a:buChar char="•"/>
            </a:pPr>
            <a:r>
              <a:rPr lang="en-US" sz="2000" dirty="0" smtClean="0"/>
              <a:t>Core </a:t>
            </a:r>
            <a:r>
              <a:rPr lang="en-US" sz="2000" dirty="0"/>
              <a:t>Services</a:t>
            </a:r>
          </a:p>
          <a:p>
            <a:pPr marL="693738" indent="-342900">
              <a:buFont typeface="Arial" panose="020B0604020202020204" pitchFamily="34" charset="0"/>
              <a:buChar char="•"/>
            </a:pPr>
            <a:r>
              <a:rPr lang="en-US" sz="2000" dirty="0" smtClean="0"/>
              <a:t>Child </a:t>
            </a:r>
            <a:r>
              <a:rPr lang="en-US" sz="2000" dirty="0"/>
              <a:t>&amp; Family Team</a:t>
            </a:r>
          </a:p>
          <a:p>
            <a:pPr marL="693738" indent="-342900">
              <a:buFont typeface="Arial" panose="020B0604020202020204" pitchFamily="34" charset="0"/>
              <a:buChar char="•"/>
            </a:pPr>
            <a:r>
              <a:rPr lang="en-US" sz="2000" dirty="0" smtClean="0"/>
              <a:t>Resource </a:t>
            </a:r>
            <a:r>
              <a:rPr lang="en-US" sz="2000" dirty="0"/>
              <a:t>Family Approval</a:t>
            </a:r>
          </a:p>
          <a:p>
            <a:pPr marL="693738" indent="-342900">
              <a:buFont typeface="Arial" panose="020B0604020202020204" pitchFamily="34" charset="0"/>
              <a:buChar char="•"/>
            </a:pPr>
            <a:r>
              <a:rPr lang="en-US" sz="2000" dirty="0" smtClean="0"/>
              <a:t>Intensive </a:t>
            </a:r>
            <a:r>
              <a:rPr lang="en-US" sz="2000" dirty="0"/>
              <a:t>Mental Health </a:t>
            </a:r>
          </a:p>
          <a:p>
            <a:pPr marL="693738" indent="-342900">
              <a:buFont typeface="Arial" panose="020B0604020202020204" pitchFamily="34" charset="0"/>
              <a:buChar char="•"/>
            </a:pPr>
            <a:r>
              <a:rPr lang="en-US" sz="2000" dirty="0" smtClean="0"/>
              <a:t>Stepping </a:t>
            </a:r>
            <a:r>
              <a:rPr lang="en-US" sz="2000" dirty="0"/>
              <a:t>Down Process</a:t>
            </a:r>
          </a:p>
          <a:p>
            <a:endParaRPr lang="en-US" sz="2000" dirty="0"/>
          </a:p>
          <a:p>
            <a:r>
              <a:rPr lang="en-US" sz="2000" dirty="0" smtClean="0"/>
              <a:t>E-mail: </a:t>
            </a:r>
            <a:r>
              <a:rPr lang="en-US" sz="2000" smtClean="0">
                <a:hlinkClick r:id="rId3"/>
              </a:rPr>
              <a:t>CCR@DSS.CA.GOV</a:t>
            </a:r>
            <a:r>
              <a:rPr lang="en-US" sz="2000" smtClean="0"/>
              <a:t>, </a:t>
            </a:r>
            <a:r>
              <a:rPr lang="en-US" sz="2000" dirty="0" smtClean="0"/>
              <a:t>attention Richard </a:t>
            </a:r>
            <a:r>
              <a:rPr lang="en-US" sz="2000" dirty="0" err="1" smtClean="0"/>
              <a:t>Teran</a:t>
            </a:r>
            <a:r>
              <a:rPr lang="en-US" sz="2000" dirty="0" smtClean="0"/>
              <a:t>, if you would like to participate in the webinar and have not previously participated.</a:t>
            </a:r>
            <a:endParaRPr lang="en-US" sz="2000" dirty="0"/>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75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233672"/>
          </a:xfrm>
        </p:spPr>
        <p:style>
          <a:lnRef idx="2">
            <a:schemeClr val="dk1"/>
          </a:lnRef>
          <a:fillRef idx="1">
            <a:schemeClr val="lt1"/>
          </a:fillRef>
          <a:effectRef idx="0">
            <a:schemeClr val="dk1"/>
          </a:effectRef>
          <a:fontRef idx="minor">
            <a:schemeClr val="dk1"/>
          </a:fontRef>
        </p:style>
        <p:txBody>
          <a:bodyPr>
            <a:normAutofit/>
          </a:bodyPr>
          <a:lstStyle/>
          <a:p>
            <a:endParaRPr lang="en-US" dirty="0" smtClean="0"/>
          </a:p>
          <a:p>
            <a:pPr marL="393192" lvl="1" indent="0" algn="ctr">
              <a:buNone/>
            </a:pPr>
            <a:r>
              <a:rPr lang="en-US" sz="4300" b="1" i="1" dirty="0" smtClean="0">
                <a:solidFill>
                  <a:schemeClr val="accent1"/>
                </a:solidFill>
                <a:latin typeface="Candara" pitchFamily="34" charset="0"/>
              </a:rPr>
              <a:t>Thank </a:t>
            </a:r>
            <a:r>
              <a:rPr lang="en-US" sz="4300" b="1" i="1" dirty="0">
                <a:solidFill>
                  <a:schemeClr val="accent1"/>
                </a:solidFill>
                <a:latin typeface="Candara" pitchFamily="34" charset="0"/>
              </a:rPr>
              <a:t>you for </a:t>
            </a:r>
            <a:endParaRPr lang="en-US" sz="4300" b="1" i="1" dirty="0" smtClean="0">
              <a:solidFill>
                <a:schemeClr val="accent1"/>
              </a:solidFill>
              <a:latin typeface="Candara" pitchFamily="34" charset="0"/>
            </a:endParaRPr>
          </a:p>
          <a:p>
            <a:pPr marL="393192" lvl="1" indent="0" algn="ctr">
              <a:buNone/>
            </a:pPr>
            <a:r>
              <a:rPr lang="en-US" sz="4300" b="1" i="1" dirty="0" smtClean="0">
                <a:solidFill>
                  <a:schemeClr val="accent1"/>
                </a:solidFill>
                <a:latin typeface="Candara" pitchFamily="34" charset="0"/>
              </a:rPr>
              <a:t>your participation!</a:t>
            </a:r>
          </a:p>
          <a:p>
            <a:pPr marL="393192" lvl="1" indent="0">
              <a:buNone/>
            </a:pPr>
            <a:endParaRPr lang="en-US" dirty="0" smtClean="0"/>
          </a:p>
          <a:p>
            <a:pPr marL="393192" lvl="1" indent="0">
              <a:buNone/>
            </a:pPr>
            <a:endParaRPr lang="en-US" sz="1500" dirty="0" smtClean="0"/>
          </a:p>
          <a:p>
            <a:pPr marL="393192" lvl="1" indent="0">
              <a:buNone/>
            </a:pPr>
            <a:endParaRPr lang="en-US" dirty="0" smtClean="0"/>
          </a:p>
          <a:p>
            <a:pPr marL="393192" lvl="1" indent="0" algn="ctr">
              <a:buNone/>
            </a:pPr>
            <a:r>
              <a:rPr lang="en-US" sz="2800" dirty="0" smtClean="0">
                <a:solidFill>
                  <a:schemeClr val="accent1"/>
                </a:solidFill>
              </a:rPr>
              <a:t>If you have any questions, please send </a:t>
            </a:r>
            <a:r>
              <a:rPr lang="en-US" sz="2800" dirty="0">
                <a:solidFill>
                  <a:schemeClr val="accent1"/>
                </a:solidFill>
              </a:rPr>
              <a:t>to</a:t>
            </a:r>
            <a:r>
              <a:rPr lang="en-US" sz="2800" dirty="0" smtClean="0">
                <a:solidFill>
                  <a:schemeClr val="accent1"/>
                </a:solidFill>
              </a:rPr>
              <a:t>: </a:t>
            </a:r>
          </a:p>
          <a:p>
            <a:pPr marL="393192" lvl="1" indent="0" algn="ctr">
              <a:buNone/>
            </a:pPr>
            <a:r>
              <a:rPr lang="en-US" sz="2800" dirty="0" smtClean="0">
                <a:solidFill>
                  <a:schemeClr val="accent1"/>
                </a:solidFill>
                <a:hlinkClick r:id="rId3"/>
              </a:rPr>
              <a:t>ccr@dss.ca.gov</a:t>
            </a:r>
            <a:endParaRPr lang="en-US" sz="2800" dirty="0" smtClean="0">
              <a:solidFill>
                <a:schemeClr val="accent1"/>
              </a:solidFill>
            </a:endParaRPr>
          </a:p>
          <a:p>
            <a:pPr marL="393192" lvl="1" indent="0">
              <a:buNone/>
            </a:pPr>
            <a:endParaRPr lang="en-US" sz="2800" dirty="0">
              <a:solidFill>
                <a:schemeClr val="tx1"/>
              </a:solidFill>
            </a:endParaRPr>
          </a:p>
          <a:p>
            <a:pPr lvl="1">
              <a:buFont typeface="Lucida Sans Unicode" pitchFamily="34" charset="0"/>
              <a:buChar char="‣"/>
            </a:pPr>
            <a:endParaRPr lang="en-US" sz="2700" dirty="0" smtClean="0"/>
          </a:p>
          <a:p>
            <a:pPr lvl="1"/>
            <a:endParaRPr lang="en-US" dirty="0" smtClean="0"/>
          </a:p>
          <a:p>
            <a:pPr lvl="1"/>
            <a:endParaRPr lang="en-US" dirty="0" smtClean="0"/>
          </a:p>
          <a:p>
            <a:pPr marL="109728" indent="0">
              <a:buNone/>
            </a:pPr>
            <a:endParaRPr lang="en-US" dirty="0"/>
          </a:p>
          <a:p>
            <a:pPr marL="109728" indent="0">
              <a:buNone/>
            </a:pPr>
            <a:endParaRPr lang="en-US" dirty="0" smtClean="0"/>
          </a:p>
        </p:txBody>
      </p:sp>
      <p:sp>
        <p:nvSpPr>
          <p:cNvPr id="3" name="Title 2"/>
          <p:cNvSpPr>
            <a:spLocks noGrp="1"/>
          </p:cNvSpPr>
          <p:nvPr>
            <p:ph type="title"/>
          </p:nvPr>
        </p:nvSpPr>
        <p:spPr/>
        <p:txBody>
          <a:bodyPr>
            <a:noAutofit/>
          </a:bodyPr>
          <a:lstStyle/>
          <a:p>
            <a:pPr algn="ctr"/>
            <a:r>
              <a:rPr lang="en-US" sz="4400" dirty="0" smtClean="0">
                <a:latin typeface="Candara" pitchFamily="34" charset="0"/>
              </a:rPr>
              <a:t>Adjourn</a:t>
            </a:r>
            <a:endParaRPr lang="en-US" sz="4400" dirty="0">
              <a:latin typeface="Candara" pitchFamily="34" charset="0"/>
            </a:endParaRPr>
          </a:p>
        </p:txBody>
      </p:sp>
      <p:sp>
        <p:nvSpPr>
          <p:cNvPr id="4" name="Slide Number Placeholder 3"/>
          <p:cNvSpPr>
            <a:spLocks noGrp="1"/>
          </p:cNvSpPr>
          <p:nvPr>
            <p:ph type="sldNum" sz="quarter" idx="12"/>
          </p:nvPr>
        </p:nvSpPr>
        <p:spPr/>
        <p:txBody>
          <a:bodyPr/>
          <a:lstStyle/>
          <a:p>
            <a:fld id="{7532230A-97A3-4FF7-9300-A981763CF353}" type="slidenum">
              <a:rPr lang="en-US" smtClean="0"/>
              <a:pPr/>
              <a:t>19</a:t>
            </a:fld>
            <a:endParaRPr lang="en-US"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5125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8647272" y="6407944"/>
            <a:ext cx="365760" cy="370681"/>
          </a:xfrm>
        </p:spPr>
        <p:txBody>
          <a:bodyPr/>
          <a:lstStyle/>
          <a:p>
            <a:fld id="{7532230A-97A3-4FF7-9300-A981763CF353}" type="slidenum">
              <a:rPr lang="en-US" smtClean="0"/>
              <a:pPr/>
              <a:t>2</a:t>
            </a:fld>
            <a:endParaRPr lang="en-US" dirty="0"/>
          </a:p>
        </p:txBody>
      </p:sp>
      <p:sp>
        <p:nvSpPr>
          <p:cNvPr id="5" name="Content Placeholder 2"/>
          <p:cNvSpPr txBox="1">
            <a:spLocks/>
          </p:cNvSpPr>
          <p:nvPr/>
        </p:nvSpPr>
        <p:spPr>
          <a:xfrm>
            <a:off x="1295400" y="-152400"/>
            <a:ext cx="7543800" cy="6400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spcBef>
                <a:spcPts val="0"/>
              </a:spcBef>
              <a:buFont typeface="Wingdings 3"/>
              <a:buNone/>
            </a:pPr>
            <a:endParaRPr lang="en-US" sz="1400" b="1" dirty="0" smtClean="0">
              <a:latin typeface="Candara" pitchFamily="34" charset="0"/>
            </a:endParaRPr>
          </a:p>
          <a:p>
            <a:pPr marL="109728" indent="0" algn="ctr">
              <a:spcBef>
                <a:spcPts val="0"/>
              </a:spcBef>
              <a:buFont typeface="Wingdings 3"/>
              <a:buNone/>
            </a:pPr>
            <a:r>
              <a:rPr lang="en-US" sz="1400" b="1" dirty="0" smtClean="0">
                <a:cs typeface="Arial" pitchFamily="34" charset="0"/>
              </a:rPr>
              <a:t>Agenda</a:t>
            </a:r>
          </a:p>
          <a:p>
            <a:pPr marL="566928" indent="-457200">
              <a:buClrTx/>
              <a:buFont typeface="+mj-lt"/>
              <a:buAutoNum type="alphaUcPeriod"/>
            </a:pPr>
            <a:endParaRPr lang="en-US" sz="600" dirty="0" smtClean="0"/>
          </a:p>
          <a:p>
            <a:pPr marL="109728" indent="0">
              <a:buClrTx/>
              <a:buNone/>
            </a:pPr>
            <a:r>
              <a:rPr lang="en-US" sz="1100" b="1" dirty="0" smtClean="0"/>
              <a:t>A.  Welcome and Introductions</a:t>
            </a:r>
          </a:p>
          <a:p>
            <a:pPr marL="566928" indent="-457200">
              <a:buClrTx/>
              <a:buFont typeface="+mj-lt"/>
              <a:buAutoNum type="alphaUcPeriod"/>
            </a:pPr>
            <a:endParaRPr lang="en-US" sz="400" dirty="0" smtClean="0"/>
          </a:p>
          <a:p>
            <a:pPr marL="109728" indent="0">
              <a:buClrTx/>
              <a:buNone/>
            </a:pPr>
            <a:r>
              <a:rPr lang="en-US" sz="1100" b="1" dirty="0" smtClean="0"/>
              <a:t>B.   Review the agenda and any additions to the agenda</a:t>
            </a:r>
          </a:p>
          <a:p>
            <a:pPr marL="566928" indent="-457200">
              <a:buClrTx/>
              <a:buFont typeface="+mj-lt"/>
              <a:buAutoNum type="alphaUcPeriod"/>
            </a:pPr>
            <a:endParaRPr lang="en-US" sz="400" dirty="0" smtClean="0"/>
          </a:p>
          <a:p>
            <a:pPr marL="109728" indent="0">
              <a:buClrTx/>
              <a:buNone/>
            </a:pPr>
            <a:r>
              <a:rPr lang="en-US" sz="1050" b="1" dirty="0" smtClean="0"/>
              <a:t>C</a:t>
            </a:r>
            <a:r>
              <a:rPr lang="en-US" sz="600" b="1" dirty="0" smtClean="0"/>
              <a:t>.      </a:t>
            </a:r>
            <a:r>
              <a:rPr lang="en-US" sz="1100" b="1" dirty="0" smtClean="0"/>
              <a:t>CCR Updates and Progress:  Sara Rogers</a:t>
            </a:r>
          </a:p>
          <a:p>
            <a:pPr lvl="1">
              <a:buClrTx/>
              <a:buFont typeface="Arial" panose="020B0604020202020204" pitchFamily="34" charset="0"/>
              <a:buChar char="•"/>
            </a:pPr>
            <a:r>
              <a:rPr lang="en-US" sz="1050" dirty="0" smtClean="0"/>
              <a:t>Rates</a:t>
            </a:r>
          </a:p>
          <a:p>
            <a:pPr marL="109728" indent="0">
              <a:buClrTx/>
              <a:buFont typeface="Wingdings 3"/>
              <a:buNone/>
            </a:pPr>
            <a:endParaRPr lang="en-US" sz="400" b="1" dirty="0" smtClean="0"/>
          </a:p>
          <a:p>
            <a:pPr marL="109728" indent="0">
              <a:buClrTx/>
              <a:buNone/>
            </a:pPr>
            <a:r>
              <a:rPr lang="en-US" sz="1050" b="1" dirty="0" smtClean="0"/>
              <a:t>D</a:t>
            </a:r>
            <a:r>
              <a:rPr lang="en-US" sz="1100" b="1" dirty="0" smtClean="0"/>
              <a:t>.   Review proposed definitions of the Plan of Operation and Program Statement for </a:t>
            </a:r>
          </a:p>
          <a:p>
            <a:pPr marL="109728" indent="0">
              <a:buClrTx/>
              <a:buFont typeface="Wingdings 3"/>
              <a:buNone/>
            </a:pPr>
            <a:r>
              <a:rPr lang="en-US" sz="1100" b="1" dirty="0" smtClean="0"/>
              <a:t>       FFA and STRTC and other areas to explore:</a:t>
            </a:r>
          </a:p>
          <a:p>
            <a:pPr lvl="1">
              <a:buClrTx/>
              <a:buFont typeface="Arial" panose="020B0604020202020204" pitchFamily="34" charset="0"/>
              <a:buChar char="•"/>
            </a:pPr>
            <a:r>
              <a:rPr lang="en-US" sz="1050" dirty="0" smtClean="0"/>
              <a:t>Template </a:t>
            </a:r>
            <a:r>
              <a:rPr lang="en-US" sz="1050" dirty="0"/>
              <a:t>and/or format </a:t>
            </a:r>
            <a:r>
              <a:rPr lang="en-US" sz="1050" dirty="0" smtClean="0"/>
              <a:t>change to Program Statement</a:t>
            </a:r>
            <a:endParaRPr lang="en-US" sz="1050" dirty="0"/>
          </a:p>
          <a:p>
            <a:pPr lvl="1">
              <a:buClrTx/>
              <a:buFont typeface="Arial" panose="020B0604020202020204" pitchFamily="34" charset="0"/>
              <a:buChar char="•"/>
            </a:pPr>
            <a:r>
              <a:rPr lang="en-US" sz="1050" dirty="0" smtClean="0"/>
              <a:t>CCL online orientation vs. in class orientation </a:t>
            </a:r>
            <a:r>
              <a:rPr lang="en-US" sz="1050" dirty="0"/>
              <a:t>and </a:t>
            </a:r>
            <a:endParaRPr lang="en-US" sz="1050" dirty="0" smtClean="0"/>
          </a:p>
          <a:p>
            <a:pPr lvl="1">
              <a:buClrTx/>
              <a:buFont typeface="Arial" panose="020B0604020202020204" pitchFamily="34" charset="0"/>
              <a:buChar char="•"/>
            </a:pPr>
            <a:r>
              <a:rPr lang="en-US" sz="1050" dirty="0" smtClean="0"/>
              <a:t>Transparency </a:t>
            </a:r>
            <a:r>
              <a:rPr lang="en-US" sz="1050" dirty="0"/>
              <a:t>of Program Statement and tools</a:t>
            </a:r>
          </a:p>
          <a:p>
            <a:pPr lvl="1">
              <a:buClrTx/>
              <a:buFont typeface="Arial" panose="020B0604020202020204" pitchFamily="34" charset="0"/>
              <a:buChar char="•"/>
            </a:pPr>
            <a:r>
              <a:rPr lang="en-US" sz="1050" dirty="0"/>
              <a:t>E</a:t>
            </a:r>
            <a:r>
              <a:rPr lang="en-US" sz="1050" dirty="0" smtClean="0"/>
              <a:t>liminate </a:t>
            </a:r>
            <a:r>
              <a:rPr lang="en-US" sz="1050" dirty="0"/>
              <a:t>excess </a:t>
            </a:r>
            <a:r>
              <a:rPr lang="en-US" sz="1050" dirty="0" smtClean="0"/>
              <a:t>documentation to the Program Statement</a:t>
            </a:r>
            <a:endParaRPr lang="en-US" sz="1050" dirty="0"/>
          </a:p>
          <a:p>
            <a:pPr lvl="1">
              <a:buClrTx/>
              <a:buFont typeface="Arial" panose="020B0604020202020204" pitchFamily="34" charset="0"/>
              <a:buChar char="•"/>
            </a:pPr>
            <a:r>
              <a:rPr lang="en-US" sz="1050" dirty="0"/>
              <a:t>CDSS approval and quality assurance process</a:t>
            </a:r>
          </a:p>
          <a:p>
            <a:pPr lvl="1">
              <a:buClrTx/>
              <a:buFont typeface="Arial" panose="020B0604020202020204" pitchFamily="34" charset="0"/>
              <a:buChar char="•"/>
            </a:pPr>
            <a:r>
              <a:rPr lang="en-US" sz="1050" dirty="0"/>
              <a:t>County review </a:t>
            </a:r>
            <a:r>
              <a:rPr lang="en-US" sz="1050" dirty="0" smtClean="0"/>
              <a:t>process for the Program Statement – TBD</a:t>
            </a:r>
          </a:p>
          <a:p>
            <a:pPr lvl="1">
              <a:buClrTx/>
              <a:buFont typeface="Arial" panose="020B0604020202020204" pitchFamily="34" charset="0"/>
              <a:buChar char="•"/>
            </a:pPr>
            <a:endParaRPr lang="en-US" sz="400" dirty="0" smtClean="0"/>
          </a:p>
          <a:p>
            <a:pPr marL="109728" indent="0">
              <a:buClrTx/>
              <a:buNone/>
            </a:pPr>
            <a:r>
              <a:rPr lang="en-US" sz="1050" b="1" dirty="0" smtClean="0"/>
              <a:t>E</a:t>
            </a:r>
            <a:r>
              <a:rPr lang="en-US" sz="1100" b="1" dirty="0" smtClean="0"/>
              <a:t>.   Review new AB 403 requirements to the Program Statement for both FFA/STRTC</a:t>
            </a:r>
            <a:endParaRPr lang="en-US" sz="1100" b="1" dirty="0"/>
          </a:p>
          <a:p>
            <a:pPr marL="109728" indent="0">
              <a:buClrTx/>
              <a:buFont typeface="Wingdings 3"/>
              <a:buNone/>
            </a:pPr>
            <a:endParaRPr lang="en-US" sz="400" b="1" dirty="0" smtClean="0"/>
          </a:p>
          <a:p>
            <a:pPr marL="137160" indent="0">
              <a:buClrTx/>
              <a:buNone/>
            </a:pPr>
            <a:r>
              <a:rPr lang="en-US" sz="1100" b="1" dirty="0" smtClean="0"/>
              <a:t>F. </a:t>
            </a:r>
            <a:r>
              <a:rPr lang="en-US" sz="1050" b="1" dirty="0"/>
              <a:t>Discussion regarding </a:t>
            </a:r>
            <a:r>
              <a:rPr lang="en-US" sz="1050" b="1" dirty="0" smtClean="0"/>
              <a:t> proposed licensing </a:t>
            </a:r>
            <a:r>
              <a:rPr lang="en-US" sz="1200" b="1" dirty="0" smtClean="0"/>
              <a:t>application </a:t>
            </a:r>
            <a:r>
              <a:rPr lang="en-US" sz="1200" b="1" dirty="0"/>
              <a:t>p</a:t>
            </a:r>
            <a:r>
              <a:rPr lang="en-US" sz="1200" b="1" dirty="0" smtClean="0"/>
              <a:t>rocess </a:t>
            </a:r>
            <a:r>
              <a:rPr lang="en-US" sz="1200" b="1" dirty="0"/>
              <a:t>for STRTCs</a:t>
            </a:r>
          </a:p>
          <a:p>
            <a:pPr lvl="1">
              <a:buClrTx/>
              <a:buFont typeface="Arial" panose="020B0604020202020204" pitchFamily="34" charset="0"/>
              <a:buChar char="•"/>
            </a:pPr>
            <a:r>
              <a:rPr lang="en-US" sz="1050" dirty="0"/>
              <a:t>Application fees</a:t>
            </a:r>
          </a:p>
          <a:p>
            <a:pPr lvl="1">
              <a:buClrTx/>
              <a:buFont typeface="Arial" panose="020B0604020202020204" pitchFamily="34" charset="0"/>
              <a:buChar char="•"/>
            </a:pPr>
            <a:r>
              <a:rPr lang="en-US" sz="1050" dirty="0"/>
              <a:t>Component 1 </a:t>
            </a:r>
            <a:r>
              <a:rPr lang="en-US" sz="1050" dirty="0" smtClean="0"/>
              <a:t>orientation</a:t>
            </a:r>
          </a:p>
          <a:p>
            <a:pPr lvl="1">
              <a:buClrTx/>
              <a:buFont typeface="Arial" panose="020B0604020202020204" pitchFamily="34" charset="0"/>
              <a:buChar char="•"/>
            </a:pPr>
            <a:endParaRPr lang="en-US" sz="800" dirty="0"/>
          </a:p>
          <a:p>
            <a:pPr marL="109728" indent="0">
              <a:buClrTx/>
              <a:buNone/>
            </a:pPr>
            <a:r>
              <a:rPr lang="en-US" sz="1100" b="1" dirty="0" smtClean="0"/>
              <a:t>G.  Accreditation Open Forum</a:t>
            </a:r>
          </a:p>
          <a:p>
            <a:pPr lvl="1">
              <a:buClrTx/>
              <a:buFont typeface="Arial" panose="020B0604020202020204" pitchFamily="34" charset="0"/>
              <a:buChar char="•"/>
            </a:pPr>
            <a:r>
              <a:rPr lang="en-US" sz="1050" dirty="0" smtClean="0"/>
              <a:t>How does program statement inform accreditation?</a:t>
            </a:r>
          </a:p>
          <a:p>
            <a:pPr lvl="1">
              <a:buClrTx/>
              <a:buFont typeface="Arial" panose="020B0604020202020204" pitchFamily="34" charset="0"/>
              <a:buChar char="•"/>
            </a:pPr>
            <a:r>
              <a:rPr lang="en-US" sz="1050" dirty="0" smtClean="0"/>
              <a:t>What are some of the hurdles you have experienced becoming accredited?</a:t>
            </a:r>
          </a:p>
          <a:p>
            <a:pPr lvl="1">
              <a:buClrTx/>
              <a:buFont typeface="Arial" panose="020B0604020202020204" pitchFamily="34" charset="0"/>
              <a:buChar char="•"/>
            </a:pPr>
            <a:r>
              <a:rPr lang="en-US" sz="1050" dirty="0" smtClean="0"/>
              <a:t>What are your concerns regarding accreditation?</a:t>
            </a:r>
          </a:p>
          <a:p>
            <a:pPr marL="137160" indent="0">
              <a:buClrTx/>
              <a:buNone/>
            </a:pPr>
            <a:endParaRPr lang="en-US" sz="400" dirty="0" smtClean="0"/>
          </a:p>
          <a:p>
            <a:pPr marL="338328" indent="-228600">
              <a:buClrTx/>
              <a:buFont typeface="Wingdings 3"/>
              <a:buAutoNum type="alphaUcPeriod" startAt="8"/>
            </a:pPr>
            <a:r>
              <a:rPr lang="en-US" sz="1100" b="1" dirty="0" smtClean="0"/>
              <a:t>Next Steps:</a:t>
            </a:r>
          </a:p>
          <a:p>
            <a:pPr lvl="1">
              <a:buClrTx/>
              <a:buFont typeface="Arial" panose="020B0604020202020204" pitchFamily="34" charset="0"/>
              <a:buChar char="•"/>
            </a:pPr>
            <a:r>
              <a:rPr lang="en-US" sz="1050" dirty="0" smtClean="0"/>
              <a:t>Syllabus update to FFA Workgroup Meetings</a:t>
            </a:r>
          </a:p>
          <a:p>
            <a:pPr lvl="1">
              <a:buClrTx/>
              <a:buFont typeface="Arial" panose="020B0604020202020204" pitchFamily="34" charset="0"/>
              <a:buChar char="•"/>
            </a:pPr>
            <a:r>
              <a:rPr lang="en-US" sz="1050" dirty="0" smtClean="0"/>
              <a:t>Racial Impact Assessment Presentation</a:t>
            </a:r>
          </a:p>
          <a:p>
            <a:pPr lvl="1">
              <a:buClrTx/>
              <a:buFont typeface="Arial" panose="020B0604020202020204" pitchFamily="34" charset="0"/>
              <a:buChar char="•"/>
            </a:pPr>
            <a:r>
              <a:rPr lang="en-US" sz="1050" dirty="0" smtClean="0"/>
              <a:t>STRTC Webinar for Program Statements:  February 2, 2016</a:t>
            </a:r>
          </a:p>
          <a:p>
            <a:pPr marL="109728" indent="0">
              <a:buClrTx/>
              <a:buFont typeface="Wingdings 3"/>
              <a:buNone/>
            </a:pPr>
            <a:endParaRPr lang="en-US" sz="800" b="1" dirty="0" smtClean="0">
              <a:cs typeface="Arial" pitchFamily="34" charset="0"/>
            </a:endParaRPr>
          </a:p>
          <a:p>
            <a:pPr marL="109728" indent="0">
              <a:buClrTx/>
              <a:buFont typeface="Wingdings 3"/>
              <a:buNone/>
            </a:pPr>
            <a:r>
              <a:rPr lang="en-US" sz="1200" b="1" dirty="0" smtClean="0">
                <a:cs typeface="Arial" pitchFamily="34" charset="0"/>
              </a:rPr>
              <a:t>	</a:t>
            </a:r>
            <a:endParaRPr lang="en-US" sz="11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546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532230A-97A3-4FF7-9300-A981763CF353}" type="slidenum">
              <a:rPr lang="en-US" smtClean="0"/>
              <a:pPr/>
              <a:t>3</a:t>
            </a:fld>
            <a:endParaRPr lang="en-US"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3217033838"/>
              </p:ext>
            </p:extLst>
          </p:nvPr>
        </p:nvGraphicFramePr>
        <p:xfrm>
          <a:off x="304800" y="1143000"/>
          <a:ext cx="8229600" cy="5141912"/>
        </p:xfrm>
        <a:graphic>
          <a:graphicData uri="http://schemas.openxmlformats.org/drawingml/2006/table">
            <a:tbl>
              <a:tblPr firstRow="1" firstCol="1" bandRow="1">
                <a:tableStyleId>{5C22544A-7EE6-4342-B048-85BDC9FD1C3A}</a:tableStyleId>
              </a:tblPr>
              <a:tblGrid>
                <a:gridCol w="2362200"/>
                <a:gridCol w="5867400"/>
              </a:tblGrid>
              <a:tr h="5141912">
                <a:tc>
                  <a:txBody>
                    <a:bodyPr/>
                    <a:lstStyle/>
                    <a:p>
                      <a:pPr marL="0" marR="0">
                        <a:lnSpc>
                          <a:spcPct val="115000"/>
                        </a:lnSpc>
                        <a:spcBef>
                          <a:spcPts val="0"/>
                        </a:spcBef>
                        <a:spcAft>
                          <a:spcPts val="0"/>
                        </a:spcAft>
                      </a:pPr>
                      <a:endParaRPr lang="en-US" sz="1800" dirty="0">
                        <a:solidFill>
                          <a:schemeClr val="tx1"/>
                        </a:solidFill>
                        <a:effectLst/>
                        <a:latin typeface="+mn-lt"/>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endParaRPr lang="en-US" sz="1800" dirty="0">
                        <a:solidFill>
                          <a:schemeClr val="tx1"/>
                        </a:solidFill>
                        <a:effectLst/>
                        <a:latin typeface="+mn-lt"/>
                        <a:ea typeface="Calibri"/>
                        <a:cs typeface="Times New Roman"/>
                      </a:endParaRPr>
                    </a:p>
                  </a:txBody>
                  <a:tcPr marL="68580" marR="68580" marT="0" marB="0">
                    <a:solidFill>
                      <a:schemeClr val="bg2"/>
                    </a:solidFill>
                  </a:tcPr>
                </a:tc>
              </a:tr>
            </a:tbl>
          </a:graphicData>
        </a:graphic>
      </p:graphicFrame>
      <p:sp>
        <p:nvSpPr>
          <p:cNvPr id="3" name="Title 2"/>
          <p:cNvSpPr>
            <a:spLocks noGrp="1"/>
          </p:cNvSpPr>
          <p:nvPr>
            <p:ph type="title" idx="4294967295"/>
          </p:nvPr>
        </p:nvSpPr>
        <p:spPr>
          <a:xfrm>
            <a:off x="152400" y="0"/>
            <a:ext cx="8229600" cy="1143000"/>
          </a:xfrm>
        </p:spPr>
        <p:txBody>
          <a:bodyPr>
            <a:normAutofit/>
          </a:bodyPr>
          <a:lstStyle/>
          <a:p>
            <a:pPr algn="ctr"/>
            <a:r>
              <a:rPr lang="en-US" sz="1800" dirty="0">
                <a:effectLst/>
              </a:rPr>
              <a:t>“Program </a:t>
            </a:r>
            <a:r>
              <a:rPr lang="en-US" sz="1800" dirty="0" smtClean="0">
                <a:effectLst/>
              </a:rPr>
              <a:t>Statement</a:t>
            </a:r>
            <a:r>
              <a:rPr lang="en-US" sz="1800" dirty="0">
                <a:effectLst/>
              </a:rPr>
              <a:t>” is a written plan which identifies the client population, program structure and supervision, and provides specific program information. </a:t>
            </a:r>
            <a:endParaRPr lang="en-US" sz="1800" dirty="0"/>
          </a:p>
        </p:txBody>
      </p:sp>
      <p:graphicFrame>
        <p:nvGraphicFramePr>
          <p:cNvPr id="8" name="Diagram 7"/>
          <p:cNvGraphicFramePr/>
          <p:nvPr>
            <p:extLst>
              <p:ext uri="{D42A27DB-BD31-4B8C-83A1-F6EECF244321}">
                <p14:modId xmlns:p14="http://schemas.microsoft.com/office/powerpoint/2010/main" val="3836898142"/>
              </p:ext>
            </p:extLst>
          </p:nvPr>
        </p:nvGraphicFramePr>
        <p:xfrm>
          <a:off x="304801" y="1066800"/>
          <a:ext cx="8627110" cy="54457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653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4</a:t>
            </a:fld>
            <a:endParaRPr lang="en-US" dirty="0">
              <a:solidFill>
                <a:schemeClr val="tx1"/>
              </a:solidFill>
            </a:endParaRPr>
          </a:p>
        </p:txBody>
      </p:sp>
      <p:sp>
        <p:nvSpPr>
          <p:cNvPr id="5" name="Title 4"/>
          <p:cNvSpPr>
            <a:spLocks noGrp="1"/>
          </p:cNvSpPr>
          <p:nvPr>
            <p:ph type="ctrTitle" idx="4294967295"/>
          </p:nvPr>
        </p:nvSpPr>
        <p:spPr>
          <a:xfrm>
            <a:off x="533400" y="228600"/>
            <a:ext cx="7772400" cy="533400"/>
          </a:xfrm>
        </p:spPr>
        <p:txBody>
          <a:bodyPr>
            <a:normAutofit/>
          </a:bodyPr>
          <a:lstStyle/>
          <a:p>
            <a:pPr algn="ctr"/>
            <a:r>
              <a:rPr lang="en-US" sz="2800" dirty="0" smtClean="0">
                <a:effectLst>
                  <a:outerShdw blurRad="38100" dist="38100" dir="2700000" algn="tl">
                    <a:srgbClr val="000000">
                      <a:alpha val="43137"/>
                    </a:srgbClr>
                  </a:outerShdw>
                </a:effectLst>
              </a:rPr>
              <a:t>Proposed Definition of Plan of Operation</a:t>
            </a:r>
            <a:endParaRPr lang="en-US" sz="2800" dirty="0">
              <a:effectLst>
                <a:outerShdw blurRad="38100" dist="38100" dir="2700000" algn="tl">
                  <a:srgbClr val="000000">
                    <a:alpha val="43137"/>
                  </a:srgbClr>
                </a:outerShdw>
              </a:effectLst>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93425221"/>
              </p:ext>
            </p:extLst>
          </p:nvPr>
        </p:nvGraphicFramePr>
        <p:xfrm>
          <a:off x="304800" y="822910"/>
          <a:ext cx="8763000" cy="4968290"/>
        </p:xfrm>
        <a:graphic>
          <a:graphicData uri="http://schemas.openxmlformats.org/drawingml/2006/table">
            <a:tbl>
              <a:tblPr firstRow="1" firstCol="1" bandRow="1">
                <a:tableStyleId>{5C22544A-7EE6-4342-B048-85BDC9FD1C3A}</a:tableStyleId>
              </a:tblPr>
              <a:tblGrid>
                <a:gridCol w="1925654"/>
                <a:gridCol w="6837346"/>
              </a:tblGrid>
              <a:tr h="804581">
                <a:tc gridSpan="2">
                  <a:txBody>
                    <a:bodyPr/>
                    <a:lstStyle/>
                    <a:p>
                      <a:pPr marL="0" marR="0" algn="ctr">
                        <a:spcBef>
                          <a:spcPts val="0"/>
                        </a:spcBef>
                        <a:spcAft>
                          <a:spcPts val="0"/>
                        </a:spcAft>
                        <a:tabLst>
                          <a:tab pos="2971800" algn="ctr"/>
                          <a:tab pos="5943600" algn="r"/>
                        </a:tabLst>
                      </a:pPr>
                      <a:endParaRPr lang="en-US" sz="2000" dirty="0">
                        <a:effectLst/>
                        <a:latin typeface="Arial"/>
                        <a:ea typeface="Calibri"/>
                        <a:cs typeface="Times New Roman"/>
                      </a:endParaRPr>
                    </a:p>
                  </a:txBody>
                  <a:tcPr marL="45079" marR="45079" marT="0" marB="0" anchor="ctr"/>
                </a:tc>
                <a:tc hMerge="1">
                  <a:txBody>
                    <a:bodyPr/>
                    <a:lstStyle/>
                    <a:p>
                      <a:endParaRPr lang="en-US"/>
                    </a:p>
                  </a:txBody>
                  <a:tcPr/>
                </a:tc>
              </a:tr>
              <a:tr h="4163709">
                <a:tc>
                  <a:txBody>
                    <a:bodyPr/>
                    <a:lstStyle/>
                    <a:p>
                      <a:pPr marL="0" marR="0">
                        <a:lnSpc>
                          <a:spcPct val="115000"/>
                        </a:lnSpc>
                        <a:spcBef>
                          <a:spcPts val="0"/>
                        </a:spcBef>
                        <a:spcAft>
                          <a:spcPts val="0"/>
                        </a:spcAft>
                      </a:pPr>
                      <a:endParaRPr lang="en-US" sz="2000" dirty="0">
                        <a:effectLst/>
                        <a:latin typeface="Arial"/>
                        <a:ea typeface="Calibri"/>
                        <a:cs typeface="Times New Roman"/>
                      </a:endParaRPr>
                    </a:p>
                  </a:txBody>
                  <a:tcPr marL="45079" marR="4507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kumimoji="0" lang="en-US" sz="1800" b="1" i="1" kern="1200" dirty="0" smtClean="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800" b="1" i="1" kern="120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The Plan of Operation is a compilation of documents and records that would detail the type of operation, policies and procedures of the facility that is necessary to review by Community Care Licensing, other agencies, or the general public.  The Plan of Operation incorporates</a:t>
                      </a:r>
                      <a:r>
                        <a:rPr kumimoji="0" lang="en-US" sz="1800" b="1" i="1" kern="1200" baseline="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 the Program Statement.  The Plan of Operation is </a:t>
                      </a:r>
                      <a:r>
                        <a:rPr kumimoji="0" lang="en-US" sz="1800" b="1" i="1" kern="120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a public document without confidential information and copies</a:t>
                      </a:r>
                      <a:r>
                        <a:rPr kumimoji="0" lang="en-US" sz="1800" b="1" i="1" kern="1200" baseline="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 </a:t>
                      </a:r>
                      <a:r>
                        <a:rPr kumimoji="0" lang="en-US" sz="1800" b="1" i="1" kern="120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should be available</a:t>
                      </a:r>
                      <a:r>
                        <a:rPr kumimoji="0" lang="en-US" sz="1800" b="1" i="1" kern="1200" baseline="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 upon request to the public</a:t>
                      </a:r>
                      <a:r>
                        <a:rPr kumimoji="0" lang="en-US" sz="1800" b="1" i="1" kern="120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rPr>
                        <a:t>.  </a:t>
                      </a:r>
                      <a:endParaRPr kumimoji="0" lang="en-US" sz="1800" kern="1200" dirty="0" smtClean="0">
                        <a:solidFill>
                          <a:schemeClr val="dk1"/>
                        </a:solidFill>
                        <a:effectLst/>
                        <a:latin typeface="Century Gothic" panose="020B0502020202020204" pitchFamily="34" charset="0"/>
                        <a:ea typeface="Batang" panose="02030600000101010101" pitchFamily="18" charset="-127"/>
                        <a:cs typeface="Arial" panose="020B060402020202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endParaRPr kumimoji="0" lang="en-US" sz="1800" kern="1200" dirty="0" smtClean="0">
                        <a:solidFill>
                          <a:schemeClr val="dk1"/>
                        </a:solidFill>
                        <a:effectLst/>
                        <a:latin typeface="Batang" panose="02030600000101010101" pitchFamily="18" charset="-127"/>
                        <a:ea typeface="Batang" panose="02030600000101010101" pitchFamily="18" charset="-127"/>
                        <a:cs typeface="+mn-cs"/>
                      </a:endParaRPr>
                    </a:p>
                    <a:p>
                      <a:pPr marL="0" marR="0">
                        <a:lnSpc>
                          <a:spcPct val="115000"/>
                        </a:lnSpc>
                        <a:spcBef>
                          <a:spcPts val="0"/>
                        </a:spcBef>
                        <a:spcAft>
                          <a:spcPts val="0"/>
                        </a:spcAft>
                      </a:pPr>
                      <a:endParaRPr lang="en-US" sz="2000" dirty="0">
                        <a:effectLst/>
                        <a:latin typeface="Arial"/>
                        <a:ea typeface="Calibri"/>
                        <a:cs typeface="Times New Roman"/>
                      </a:endParaRPr>
                    </a:p>
                  </a:txBody>
                  <a:tcPr marL="45079" marR="45079" marT="0" marB="0"/>
                </a:tc>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898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63517977"/>
              </p:ext>
            </p:extLst>
          </p:nvPr>
        </p:nvGraphicFramePr>
        <p:xfrm>
          <a:off x="277906" y="304801"/>
          <a:ext cx="8534400" cy="5576063"/>
        </p:xfrm>
        <a:graphic>
          <a:graphicData uri="http://schemas.openxmlformats.org/drawingml/2006/table">
            <a:tbl>
              <a:tblPr firstRow="1" firstCol="1" bandRow="1">
                <a:tableStyleId>{5C22544A-7EE6-4342-B048-85BDC9FD1C3A}</a:tableStyleId>
              </a:tblPr>
              <a:tblGrid>
                <a:gridCol w="1875420"/>
                <a:gridCol w="6658980"/>
              </a:tblGrid>
              <a:tr h="458471">
                <a:tc gridSpan="2">
                  <a:txBody>
                    <a:bodyPr/>
                    <a:lstStyle/>
                    <a:p>
                      <a:pPr marL="0" marR="0" algn="ctr">
                        <a:spcBef>
                          <a:spcPts val="0"/>
                        </a:spcBef>
                        <a:spcAft>
                          <a:spcPts val="0"/>
                        </a:spcAft>
                        <a:tabLst>
                          <a:tab pos="2971800" algn="ctr"/>
                          <a:tab pos="5943600" algn="r"/>
                        </a:tabLst>
                      </a:pPr>
                      <a:endParaRPr lang="en-US" sz="500" dirty="0">
                        <a:effectLst/>
                        <a:latin typeface="Arial"/>
                        <a:ea typeface="Calibri"/>
                        <a:cs typeface="Times New Roman"/>
                      </a:endParaRPr>
                    </a:p>
                  </a:txBody>
                  <a:tcPr marL="45079" marR="45079" marT="0" marB="0" anchor="ctr"/>
                </a:tc>
                <a:tc hMerge="1">
                  <a:txBody>
                    <a:bodyPr/>
                    <a:lstStyle/>
                    <a:p>
                      <a:endParaRPr lang="en-US"/>
                    </a:p>
                  </a:txBody>
                  <a:tcPr/>
                </a:tc>
              </a:tr>
              <a:tr h="5104128">
                <a:tc>
                  <a:txBody>
                    <a:bodyPr/>
                    <a:lstStyle/>
                    <a:p>
                      <a:pPr marL="0" marR="0">
                        <a:lnSpc>
                          <a:spcPct val="115000"/>
                        </a:lnSpc>
                        <a:spcBef>
                          <a:spcPts val="0"/>
                        </a:spcBef>
                        <a:spcAft>
                          <a:spcPts val="0"/>
                        </a:spcAft>
                      </a:pPr>
                      <a:endParaRPr lang="en-US" sz="1800" dirty="0">
                        <a:effectLst/>
                        <a:latin typeface="Arial"/>
                        <a:ea typeface="Calibri"/>
                        <a:cs typeface="Times New Roman"/>
                      </a:endParaRPr>
                    </a:p>
                  </a:txBody>
                  <a:tcPr marL="45079" marR="4507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kumimoji="0" lang="en-US" sz="2000" b="1" i="1" kern="1200" dirty="0" smtClean="0">
                        <a:solidFill>
                          <a:schemeClr val="dk1"/>
                        </a:solidFill>
                        <a:effectLst/>
                        <a:latin typeface="Arial" panose="020B0604020202020204" pitchFamily="34" charset="0"/>
                        <a:ea typeface="Batang" panose="02030600000101010101" pitchFamily="18" charset="-127"/>
                        <a:cs typeface="Arial" panose="020B060402020202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600" b="1" i="1" kern="120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The Program Statement</a:t>
                      </a:r>
                      <a:r>
                        <a:rPr kumimoji="0" lang="en-US" sz="1600" kern="120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 </a:t>
                      </a:r>
                      <a:r>
                        <a:rPr kumimoji="0" lang="en-US" sz="1600" b="1" i="1" kern="120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is a component of the Plan of</a:t>
                      </a:r>
                      <a:r>
                        <a:rPr kumimoji="0" lang="en-US" sz="1600" b="1" i="1" kern="1200" baseline="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 Operation that details the key components of a facility’s program describing how the facility will effectively serve the needs of children and youth in care. This document specifies how these components comply with the required services and standards established by regulation and law as well as meet the level of care needs as identified in the care plan of children and youth.</a:t>
                      </a:r>
                    </a:p>
                    <a:p>
                      <a:pPr marL="0" marR="0" indent="0" algn="l" defTabSz="914400" rtl="0" eaLnBrk="1" fontAlgn="auto" latinLnBrk="0" hangingPunct="1">
                        <a:lnSpc>
                          <a:spcPct val="115000"/>
                        </a:lnSpc>
                        <a:spcBef>
                          <a:spcPts val="0"/>
                        </a:spcBef>
                        <a:spcAft>
                          <a:spcPts val="0"/>
                        </a:spcAft>
                        <a:buClrTx/>
                        <a:buSzTx/>
                        <a:buFontTx/>
                        <a:buNone/>
                        <a:tabLst/>
                        <a:defRPr/>
                      </a:pPr>
                      <a:endParaRPr kumimoji="0" lang="en-US" sz="1600" b="1" i="1" kern="1200" baseline="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600" b="1" i="1" kern="1200" baseline="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Additionally, this document specifies the program’s intended outcomes for improving the well being of children and process for determining if these outcomes are being achieved.  </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600" b="1" i="1" kern="120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rPr>
                        <a:t>The Program Statement must be reviewed by Community Care Licensing for content and compliance with all applicable laws and regulations. The Program Statement is a public document without confidential information and should be accessible to be seen either by the availability of copies or accessible on-line.</a:t>
                      </a:r>
                      <a:endParaRPr kumimoji="0" lang="en-US" sz="1600" kern="1200" dirty="0" smtClean="0">
                        <a:solidFill>
                          <a:schemeClr val="dk1"/>
                        </a:solidFill>
                        <a:effectLst/>
                        <a:latin typeface="Century Gothic" panose="020B0502020202020204" pitchFamily="34" charset="0"/>
                        <a:ea typeface="Batang" panose="02030600000101010101" pitchFamily="18" charset="-127"/>
                        <a:cs typeface="Times New Roman" panose="02020603050405020304" pitchFamily="18" charset="0"/>
                      </a:endParaRPr>
                    </a:p>
                    <a:p>
                      <a:pPr marL="0" marR="0">
                        <a:lnSpc>
                          <a:spcPct val="115000"/>
                        </a:lnSpc>
                        <a:spcBef>
                          <a:spcPts val="0"/>
                        </a:spcBef>
                        <a:spcAft>
                          <a:spcPts val="0"/>
                        </a:spcAft>
                      </a:pPr>
                      <a:endParaRPr lang="en-US" sz="1600" dirty="0">
                        <a:effectLst/>
                        <a:latin typeface="Batang" panose="02030600000101010101" pitchFamily="18" charset="-127"/>
                        <a:ea typeface="Batang" panose="02030600000101010101" pitchFamily="18" charset="-127"/>
                        <a:cs typeface="Times New Roman"/>
                      </a:endParaRPr>
                    </a:p>
                  </a:txBody>
                  <a:tcPr marL="45079" marR="45079" marT="0" marB="0"/>
                </a:tc>
              </a:tr>
            </a:tbl>
          </a:graphicData>
        </a:graphic>
      </p:graphicFrame>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5</a:t>
            </a:fld>
            <a:endParaRPr lang="en-US" dirty="0">
              <a:solidFill>
                <a:schemeClr val="tx1"/>
              </a:solidFill>
            </a:endParaRPr>
          </a:p>
        </p:txBody>
      </p:sp>
      <p:sp>
        <p:nvSpPr>
          <p:cNvPr id="5" name="Title 4"/>
          <p:cNvSpPr>
            <a:spLocks noGrp="1"/>
          </p:cNvSpPr>
          <p:nvPr>
            <p:ph type="ctrTitle" idx="4294967295"/>
          </p:nvPr>
        </p:nvSpPr>
        <p:spPr>
          <a:xfrm>
            <a:off x="623046" y="304800"/>
            <a:ext cx="7772400" cy="533400"/>
          </a:xfrm>
        </p:spPr>
        <p:txBody>
          <a:bodyPr>
            <a:normAutofit/>
          </a:bodyPr>
          <a:lstStyle/>
          <a:p>
            <a:pPr algn="ctr"/>
            <a:r>
              <a:rPr lang="en-US" sz="2800" dirty="0" smtClean="0">
                <a:effectLst>
                  <a:outerShdw blurRad="38100" dist="38100" dir="2700000" algn="tl">
                    <a:srgbClr val="000000">
                      <a:alpha val="43137"/>
                    </a:srgbClr>
                  </a:outerShdw>
                </a:effectLst>
              </a:rPr>
              <a:t>Proposed Definition of Program Statement</a:t>
            </a:r>
            <a:endParaRPr lang="en-US" sz="2800" dirty="0">
              <a:effectLst>
                <a:outerShdw blurRad="38100" dist="38100" dir="2700000" algn="tl">
                  <a:srgbClr val="000000">
                    <a:alpha val="43137"/>
                  </a:srgbClr>
                </a:outerShdw>
              </a:effectLst>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722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532230A-97A3-4FF7-9300-A981763CF353}" type="slidenum">
              <a:rPr lang="en-US" smtClean="0"/>
              <a:pPr/>
              <a:t>6</a:t>
            </a:fld>
            <a:endParaRPr lang="en-US" dirty="0"/>
          </a:p>
        </p:txBody>
      </p:sp>
      <p:sp>
        <p:nvSpPr>
          <p:cNvPr id="6" name="Rectangle 5"/>
          <p:cNvSpPr/>
          <p:nvPr/>
        </p:nvSpPr>
        <p:spPr>
          <a:xfrm>
            <a:off x="685800" y="240268"/>
            <a:ext cx="7848600" cy="830997"/>
          </a:xfrm>
          <a:prstGeom prst="rect">
            <a:avLst/>
          </a:prstGeom>
        </p:spPr>
        <p:txBody>
          <a:bodyPr wrap="square">
            <a:spAutoFit/>
          </a:bodyPr>
          <a:lstStyle/>
          <a:p>
            <a:pPr algn="ctr"/>
            <a:r>
              <a:rPr lang="en-US" sz="2400" dirty="0"/>
              <a:t>What is the </a:t>
            </a:r>
            <a:r>
              <a:rPr lang="en-US" sz="2400" dirty="0" smtClean="0"/>
              <a:t>“vision” </a:t>
            </a:r>
            <a:r>
              <a:rPr lang="en-US" sz="2400" dirty="0"/>
              <a:t>of the </a:t>
            </a:r>
            <a:r>
              <a:rPr lang="en-US" sz="2400" dirty="0" smtClean="0"/>
              <a:t>“Program Statement”?</a:t>
            </a:r>
          </a:p>
          <a:p>
            <a:pPr algn="ctr"/>
            <a:r>
              <a:rPr lang="en-US" sz="2400" i="1" dirty="0" smtClean="0"/>
              <a:t>To aid and support the following:</a:t>
            </a:r>
            <a:endParaRPr lang="en-US" sz="2400" dirty="0"/>
          </a:p>
        </p:txBody>
      </p:sp>
      <p:graphicFrame>
        <p:nvGraphicFramePr>
          <p:cNvPr id="7" name="Diagram 6"/>
          <p:cNvGraphicFramePr/>
          <p:nvPr>
            <p:extLst>
              <p:ext uri="{D42A27DB-BD31-4B8C-83A1-F6EECF244321}">
                <p14:modId xmlns:p14="http://schemas.microsoft.com/office/powerpoint/2010/main" val="211088125"/>
              </p:ext>
            </p:extLst>
          </p:nvPr>
        </p:nvGraphicFramePr>
        <p:xfrm>
          <a:off x="228600" y="1323340"/>
          <a:ext cx="8686800" cy="48488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452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532230A-97A3-4FF7-9300-A981763CF353}" type="slidenum">
              <a:rPr lang="en-US" smtClean="0"/>
              <a:pPr/>
              <a:t>7</a:t>
            </a:fld>
            <a:endParaRPr lang="en-US" dirty="0"/>
          </a:p>
        </p:txBody>
      </p:sp>
      <p:sp>
        <p:nvSpPr>
          <p:cNvPr id="2" name="TextBox 1"/>
          <p:cNvSpPr txBox="1"/>
          <p:nvPr/>
        </p:nvSpPr>
        <p:spPr>
          <a:xfrm>
            <a:off x="495301" y="304800"/>
            <a:ext cx="7658099" cy="707886"/>
          </a:xfrm>
          <a:prstGeom prst="rect">
            <a:avLst/>
          </a:prstGeom>
          <a:noFill/>
        </p:spPr>
        <p:txBody>
          <a:bodyPr wrap="square" rtlCol="0">
            <a:spAutoFit/>
          </a:bodyPr>
          <a:lstStyle/>
          <a:p>
            <a:pPr algn="ctr"/>
            <a:r>
              <a:rPr lang="en-US" sz="2000" dirty="0" smtClean="0"/>
              <a:t>OTHER PROGRAM STATEMENT CONSIDERATIONS CDSS IS EXPLORING FURTHER:</a:t>
            </a:r>
            <a:endParaRPr lang="en-US" sz="2000" dirty="0"/>
          </a:p>
        </p:txBody>
      </p:sp>
      <p:sp>
        <p:nvSpPr>
          <p:cNvPr id="4" name="TextBox 3"/>
          <p:cNvSpPr txBox="1"/>
          <p:nvPr/>
        </p:nvSpPr>
        <p:spPr>
          <a:xfrm>
            <a:off x="990600" y="1676400"/>
            <a:ext cx="7391400"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smtClean="0"/>
              <a:t>Template and/or format change</a:t>
            </a:r>
          </a:p>
          <a:p>
            <a:pPr marL="285750" indent="-285750">
              <a:lnSpc>
                <a:spcPct val="150000"/>
              </a:lnSpc>
              <a:buFont typeface="Arial" panose="020B0604020202020204" pitchFamily="34" charset="0"/>
              <a:buChar char="•"/>
            </a:pPr>
            <a:r>
              <a:rPr lang="en-US" sz="2000" dirty="0" smtClean="0"/>
              <a:t>Online orientation </a:t>
            </a:r>
          </a:p>
          <a:p>
            <a:pPr marL="285750" indent="-285750">
              <a:lnSpc>
                <a:spcPct val="150000"/>
              </a:lnSpc>
              <a:buFont typeface="Arial" panose="020B0604020202020204" pitchFamily="34" charset="0"/>
              <a:buChar char="•"/>
            </a:pPr>
            <a:r>
              <a:rPr lang="en-US" sz="2000" dirty="0" smtClean="0"/>
              <a:t>Transparency of Program Statement and tools</a:t>
            </a:r>
          </a:p>
          <a:p>
            <a:pPr marL="285750" indent="-285750">
              <a:lnSpc>
                <a:spcPct val="150000"/>
              </a:lnSpc>
              <a:buFont typeface="Arial" panose="020B0604020202020204" pitchFamily="34" charset="0"/>
              <a:buChar char="•"/>
            </a:pPr>
            <a:r>
              <a:rPr lang="en-US" sz="2000" dirty="0" smtClean="0"/>
              <a:t>Eliminating excess documentation</a:t>
            </a:r>
          </a:p>
          <a:p>
            <a:pPr marL="285750" indent="-285750">
              <a:lnSpc>
                <a:spcPct val="150000"/>
              </a:lnSpc>
              <a:buFont typeface="Arial" panose="020B0604020202020204" pitchFamily="34" charset="0"/>
              <a:buChar char="•"/>
            </a:pPr>
            <a:r>
              <a:rPr lang="en-US" sz="2000" dirty="0" smtClean="0"/>
              <a:t>CDSS approval and quality assurance process</a:t>
            </a:r>
          </a:p>
          <a:p>
            <a:pPr marL="285750" indent="-285750">
              <a:lnSpc>
                <a:spcPct val="150000"/>
              </a:lnSpc>
              <a:buFont typeface="Arial" panose="020B0604020202020204" pitchFamily="34" charset="0"/>
              <a:buChar char="•"/>
            </a:pPr>
            <a:r>
              <a:rPr lang="en-US" sz="2000" dirty="0" smtClean="0"/>
              <a:t>Continuous quality improvement requirement</a:t>
            </a:r>
          </a:p>
          <a:p>
            <a:pPr marL="285750" indent="-285750">
              <a:lnSpc>
                <a:spcPct val="150000"/>
              </a:lnSpc>
              <a:buFont typeface="Arial" panose="020B0604020202020204" pitchFamily="34" charset="0"/>
              <a:buChar char="•"/>
            </a:pPr>
            <a:r>
              <a:rPr lang="en-US" sz="2000" dirty="0"/>
              <a:t>County review process </a:t>
            </a:r>
            <a:r>
              <a:rPr lang="en-US" sz="2000" dirty="0" smtClean="0"/>
              <a:t>of the Program Statement – </a:t>
            </a:r>
            <a:r>
              <a:rPr lang="en-US" sz="2000" dirty="0"/>
              <a:t>TBD</a:t>
            </a:r>
          </a:p>
          <a:p>
            <a:pPr marL="285750" indent="-285750">
              <a:lnSpc>
                <a:spcPct val="150000"/>
              </a:lnSpc>
              <a:buFont typeface="Arial" panose="020B0604020202020204" pitchFamily="34" charset="0"/>
              <a:buChar char="•"/>
            </a:pPr>
            <a:endParaRPr lang="en-US" sz="2000" dirty="0" smtClean="0"/>
          </a:p>
          <a:p>
            <a:pPr marL="285750" indent="-285750">
              <a:lnSpc>
                <a:spcPct val="150000"/>
              </a:lnSpc>
              <a:buFont typeface="Arial" panose="020B0604020202020204" pitchFamily="34" charset="0"/>
              <a:buChar char="•"/>
            </a:pPr>
            <a:endParaRPr lang="en-US" sz="20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4531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8</a:t>
            </a:fld>
            <a:endParaRPr lang="en-US" dirty="0">
              <a:solidFill>
                <a:schemeClr val="tx1"/>
              </a:solidFill>
            </a:endParaRPr>
          </a:p>
        </p:txBody>
      </p:sp>
      <p:sp>
        <p:nvSpPr>
          <p:cNvPr id="5" name="Title 4"/>
          <p:cNvSpPr>
            <a:spLocks noGrp="1"/>
          </p:cNvSpPr>
          <p:nvPr>
            <p:ph type="ctrTitle" idx="4294967295"/>
          </p:nvPr>
        </p:nvSpPr>
        <p:spPr>
          <a:xfrm>
            <a:off x="381000" y="228600"/>
            <a:ext cx="7772400" cy="533400"/>
          </a:xfrm>
        </p:spPr>
        <p:txBody>
          <a:bodyPr>
            <a:noAutofit/>
          </a:bodyPr>
          <a:lstStyle/>
          <a:p>
            <a:pPr algn="ctr"/>
            <a:r>
              <a:rPr lang="en-US" sz="2400" dirty="0" smtClean="0">
                <a:effectLst>
                  <a:outerShdw blurRad="38100" dist="38100" dir="2700000" algn="tl">
                    <a:srgbClr val="000000">
                      <a:alpha val="43137"/>
                    </a:srgbClr>
                  </a:outerShdw>
                </a:effectLst>
              </a:rPr>
              <a:t>AB 403 Mandates for </a:t>
            </a:r>
            <a:r>
              <a:rPr lang="en-US" sz="2400" u="sng" dirty="0" smtClean="0">
                <a:effectLst>
                  <a:outerShdw blurRad="38100" dist="38100" dir="2700000" algn="tl">
                    <a:srgbClr val="000000">
                      <a:alpha val="43137"/>
                    </a:srgbClr>
                  </a:outerShdw>
                </a:effectLst>
              </a:rPr>
              <a:t>FFA</a:t>
            </a:r>
            <a:r>
              <a:rPr lang="en-US" sz="2400" dirty="0" smtClean="0">
                <a:effectLst>
                  <a:outerShdw blurRad="38100" dist="38100" dir="2700000" algn="tl">
                    <a:srgbClr val="000000">
                      <a:alpha val="43137"/>
                    </a:srgbClr>
                  </a:outerShdw>
                </a:effectLst>
              </a:rPr>
              <a:t> </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Plan of Operations/Program Statement</a:t>
            </a:r>
            <a:endParaRPr lang="en-US" sz="2400" dirty="0">
              <a:effectLst>
                <a:outerShdw blurRad="38100" dist="38100" dir="2700000" algn="tl">
                  <a:srgbClr val="000000">
                    <a:alpha val="43137"/>
                  </a:srgbClr>
                </a:outerShdw>
              </a:effectLst>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928293390"/>
              </p:ext>
            </p:extLst>
          </p:nvPr>
        </p:nvGraphicFramePr>
        <p:xfrm>
          <a:off x="304800" y="822910"/>
          <a:ext cx="8763000" cy="4986669"/>
        </p:xfrm>
        <a:graphic>
          <a:graphicData uri="http://schemas.openxmlformats.org/drawingml/2006/table">
            <a:tbl>
              <a:tblPr firstRow="1" firstCol="1" bandRow="1">
                <a:tableStyleId>{5C22544A-7EE6-4342-B048-85BDC9FD1C3A}</a:tableStyleId>
              </a:tblPr>
              <a:tblGrid>
                <a:gridCol w="1925654"/>
                <a:gridCol w="6837346"/>
              </a:tblGrid>
              <a:tr h="54869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endParaRPr kumimoji="0" lang="en-US" sz="1800" b="1" u="sng" kern="1200" cap="small"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r>
                        <a:rPr kumimoji="0" lang="en-US" sz="1800" b="1" u="sng" kern="1200" cap="small" baseline="0" dirty="0" smtClean="0">
                          <a:solidFill>
                            <a:schemeClr val="bg1"/>
                          </a:solidFill>
                          <a:effectLst/>
                          <a:latin typeface="+mn-lt"/>
                          <a:ea typeface="+mn-ea"/>
                          <a:cs typeface="+mn-cs"/>
                        </a:rPr>
                        <a:t>AB 403 Mandate for Plan of Operations :</a:t>
                      </a:r>
                    </a:p>
                    <a:p>
                      <a:pPr marL="0" marR="0" algn="ctr">
                        <a:spcBef>
                          <a:spcPts val="0"/>
                        </a:spcBef>
                        <a:spcAft>
                          <a:spcPts val="0"/>
                        </a:spcAft>
                        <a:tabLst>
                          <a:tab pos="2971800" algn="ctr"/>
                          <a:tab pos="5943600" algn="r"/>
                        </a:tabLst>
                      </a:pPr>
                      <a:endParaRPr lang="en-US" sz="1800" dirty="0">
                        <a:effectLst/>
                        <a:latin typeface="Arial"/>
                        <a:ea typeface="Calibri"/>
                        <a:cs typeface="Times New Roman"/>
                      </a:endParaRPr>
                    </a:p>
                  </a:txBody>
                  <a:tcPr marL="45079" marR="45079" marT="0" marB="0" anchor="ctr"/>
                </a:tc>
                <a:tc hMerge="1">
                  <a:txBody>
                    <a:bodyPr/>
                    <a:lstStyle/>
                    <a:p>
                      <a:endParaRPr lang="en-US"/>
                    </a:p>
                  </a:txBody>
                  <a:tcPr/>
                </a:tc>
              </a:tr>
              <a:tr h="4163709">
                <a:tc>
                  <a:txBody>
                    <a:bodyPr/>
                    <a:lstStyle/>
                    <a:p>
                      <a:pPr marL="0" marR="0">
                        <a:lnSpc>
                          <a:spcPct val="115000"/>
                        </a:lnSpc>
                        <a:spcBef>
                          <a:spcPts val="0"/>
                        </a:spcBef>
                        <a:spcAft>
                          <a:spcPts val="0"/>
                        </a:spcAft>
                      </a:pPr>
                      <a:endParaRPr lang="en-US" sz="1800" dirty="0">
                        <a:effectLst/>
                        <a:latin typeface="Arial"/>
                        <a:ea typeface="Calibri"/>
                        <a:cs typeface="Times New Roman"/>
                      </a:endParaRPr>
                    </a:p>
                  </a:txBody>
                  <a:tcPr marL="45079" marR="45079" marT="0" marB="0"/>
                </a:tc>
                <a:tc>
                  <a:txBody>
                    <a:bodyPr/>
                    <a:lstStyle/>
                    <a:p>
                      <a:pPr marL="285750" lvl="0" indent="-285750">
                        <a:buFont typeface="Arial" panose="020B0604020202020204" pitchFamily="34" charset="0"/>
                        <a:buChar char="•"/>
                      </a:pPr>
                      <a:endParaRPr kumimoji="0" lang="en-US" sz="1400" kern="1200" cap="small" baseline="0" dirty="0" smtClean="0">
                        <a:solidFill>
                          <a:schemeClr val="dk1"/>
                        </a:solidFill>
                        <a:effectLst/>
                        <a:latin typeface="+mn-lt"/>
                        <a:ea typeface="+mn-ea"/>
                        <a:cs typeface="+mn-cs"/>
                      </a:endParaRPr>
                    </a:p>
                    <a:p>
                      <a:pPr marL="0" lvl="0" indent="0">
                        <a:buFont typeface="Arial" panose="020B0604020202020204" pitchFamily="34" charset="0"/>
                        <a:buNone/>
                      </a:pPr>
                      <a:endParaRPr kumimoji="0" lang="en-US" sz="1100" b="1" u="sng"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cap="small" baseline="0" dirty="0" smtClean="0">
                          <a:solidFill>
                            <a:schemeClr val="dk1"/>
                          </a:solidFill>
                          <a:effectLst/>
                          <a:latin typeface="+mn-lt"/>
                          <a:ea typeface="+mn-ea"/>
                          <a:cs typeface="+mn-cs"/>
                        </a:rPr>
                        <a:t>Prepare and maintain a current, written Plan of Operation/Program Statement.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cap="small" baseline="0" dirty="0" smtClean="0">
                          <a:solidFill>
                            <a:schemeClr val="dk1"/>
                          </a:solidFill>
                          <a:effectLst/>
                          <a:latin typeface="+mn-lt"/>
                          <a:ea typeface="+mn-ea"/>
                          <a:cs typeface="+mn-cs"/>
                        </a:rPr>
                        <a:t>Demonstrate the FFA’s ability to support the differing needs of children and their families.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cap="small" baseline="0" dirty="0" smtClean="0">
                          <a:solidFill>
                            <a:schemeClr val="dk1"/>
                          </a:solidFill>
                          <a:effectLst/>
                          <a:latin typeface="+mn-lt"/>
                          <a:ea typeface="+mn-ea"/>
                          <a:cs typeface="+mn-cs"/>
                        </a:rPr>
                        <a:t>Contain a plan for the supervision, evaluation, and training of staff.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cap="small" baseline="0" dirty="0" smtClean="0">
                          <a:solidFill>
                            <a:schemeClr val="dk1"/>
                          </a:solidFill>
                          <a:effectLst/>
                          <a:latin typeface="+mn-lt"/>
                          <a:ea typeface="+mn-ea"/>
                          <a:cs typeface="+mn-cs"/>
                        </a:rPr>
                        <a:t>Demonstrate its ability to provide treatment services to meet the individual needs of children.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600" kern="1200" cap="small" baseline="0" dirty="0" smtClean="0">
                          <a:solidFill>
                            <a:schemeClr val="dk1"/>
                          </a:solidFill>
                          <a:effectLst/>
                          <a:latin typeface="+mn-lt"/>
                          <a:ea typeface="+mn-ea"/>
                          <a:cs typeface="+mn-cs"/>
                        </a:rPr>
                        <a:t>In addition, a county-licensed to operate a foster family agency shall describe its conflict-of-interest mitigation plan.</a:t>
                      </a:r>
                    </a:p>
                  </a:txBody>
                  <a:tcPr marL="45079" marR="45079" marT="0" marB="0"/>
                </a:tc>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680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32230A-97A3-4FF7-9300-A981763CF353}" type="slidenum">
              <a:rPr lang="en-US" smtClean="0">
                <a:solidFill>
                  <a:schemeClr val="tx1"/>
                </a:solidFill>
              </a:rPr>
              <a:pPr/>
              <a:t>9</a:t>
            </a:fld>
            <a:endParaRPr lang="en-US" dirty="0">
              <a:solidFill>
                <a:schemeClr val="tx1"/>
              </a:solidFill>
            </a:endParaRPr>
          </a:p>
        </p:txBody>
      </p:sp>
      <p:sp>
        <p:nvSpPr>
          <p:cNvPr id="6" name="Subtitle 5"/>
          <p:cNvSpPr>
            <a:spLocks noGrp="1"/>
          </p:cNvSpPr>
          <p:nvPr>
            <p:ph type="subTitle" idx="4294967295"/>
          </p:nvPr>
        </p:nvSpPr>
        <p:spPr>
          <a:xfrm>
            <a:off x="1371600" y="1447800"/>
            <a:ext cx="7772400" cy="4343400"/>
          </a:xfrm>
        </p:spPr>
        <p:txBody>
          <a:bodyPr/>
          <a:lstStyle/>
          <a:p>
            <a:pPr algn="l"/>
            <a:endParaRPr lang="en-US" dirty="0" smtClean="0"/>
          </a:p>
          <a:p>
            <a:pPr algn="l"/>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763624428"/>
              </p:ext>
            </p:extLst>
          </p:nvPr>
        </p:nvGraphicFramePr>
        <p:xfrm>
          <a:off x="304800" y="822910"/>
          <a:ext cx="8763000" cy="5517789"/>
        </p:xfrm>
        <a:graphic>
          <a:graphicData uri="http://schemas.openxmlformats.org/drawingml/2006/table">
            <a:tbl>
              <a:tblPr firstRow="1" firstCol="1" bandRow="1">
                <a:tableStyleId>{5C22544A-7EE6-4342-B048-85BDC9FD1C3A}</a:tableStyleId>
              </a:tblPr>
              <a:tblGrid>
                <a:gridCol w="1925654"/>
                <a:gridCol w="6837346"/>
              </a:tblGrid>
              <a:tr h="80686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endParaRPr kumimoji="0" lang="en-US" sz="1800" b="1" u="sng" kern="1200" cap="small" baseline="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tab pos="2971800" algn="ctr"/>
                          <a:tab pos="5943600" algn="r"/>
                        </a:tabLst>
                        <a:defRPr/>
                      </a:pPr>
                      <a:r>
                        <a:rPr kumimoji="0" lang="en-US" sz="1800" b="1" u="sng" kern="1200" cap="small" baseline="0" dirty="0" smtClean="0">
                          <a:solidFill>
                            <a:schemeClr val="bg1"/>
                          </a:solidFill>
                          <a:effectLst/>
                          <a:latin typeface="+mn-lt"/>
                          <a:ea typeface="+mn-ea"/>
                          <a:cs typeface="+mn-cs"/>
                        </a:rPr>
                        <a:t>AB 403 Mandate for Program Statement :</a:t>
                      </a:r>
                    </a:p>
                    <a:p>
                      <a:pPr marL="0" marR="0" algn="ctr">
                        <a:spcBef>
                          <a:spcPts val="0"/>
                        </a:spcBef>
                        <a:spcAft>
                          <a:spcPts val="0"/>
                        </a:spcAft>
                        <a:tabLst>
                          <a:tab pos="2971800" algn="ctr"/>
                          <a:tab pos="5943600" algn="r"/>
                        </a:tabLst>
                      </a:pPr>
                      <a:endParaRPr lang="en-US" sz="1800" dirty="0">
                        <a:effectLst/>
                        <a:latin typeface="Arial"/>
                        <a:ea typeface="Calibri"/>
                        <a:cs typeface="Times New Roman"/>
                      </a:endParaRPr>
                    </a:p>
                  </a:txBody>
                  <a:tcPr marL="45079" marR="45079" marT="0" marB="0" anchor="ctr"/>
                </a:tc>
                <a:tc hMerge="1">
                  <a:txBody>
                    <a:bodyPr/>
                    <a:lstStyle/>
                    <a:p>
                      <a:endParaRPr lang="en-US"/>
                    </a:p>
                  </a:txBody>
                  <a:tcPr/>
                </a:tc>
              </a:tr>
              <a:tr h="4694829">
                <a:tc>
                  <a:txBody>
                    <a:bodyPr/>
                    <a:lstStyle/>
                    <a:p>
                      <a:pPr marL="0" marR="0">
                        <a:lnSpc>
                          <a:spcPct val="115000"/>
                        </a:lnSpc>
                        <a:spcBef>
                          <a:spcPts val="0"/>
                        </a:spcBef>
                        <a:spcAft>
                          <a:spcPts val="0"/>
                        </a:spcAft>
                      </a:pPr>
                      <a:endParaRPr lang="en-US" sz="1800" dirty="0">
                        <a:effectLst/>
                        <a:latin typeface="Arial"/>
                        <a:ea typeface="Calibri"/>
                        <a:cs typeface="Times New Roman"/>
                      </a:endParaRPr>
                    </a:p>
                  </a:txBody>
                  <a:tcPr marL="45079" marR="45079" marT="0" marB="0"/>
                </a:tc>
                <a:tc>
                  <a:txBody>
                    <a:bodyPr/>
                    <a:lstStyle/>
                    <a:p>
                      <a:pPr marL="0" lvl="0" indent="0">
                        <a:buFont typeface="Arial" panose="020B0604020202020204" pitchFamily="34" charset="0"/>
                        <a:buNone/>
                      </a:pPr>
                      <a:endParaRPr kumimoji="0" lang="en-US" sz="1000" b="1" u="sng"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kern="1200" cap="small" baseline="0" dirty="0" smtClean="0">
                          <a:solidFill>
                            <a:schemeClr val="dk1"/>
                          </a:solidFill>
                          <a:effectLst/>
                          <a:latin typeface="+mn-lt"/>
                          <a:ea typeface="+mn-ea"/>
                          <a:cs typeface="+mn-cs"/>
                        </a:rPr>
                        <a:t>Resource Family Approval standards</a:t>
                      </a:r>
                    </a:p>
                    <a:p>
                      <a:pPr marL="0" lvl="0" indent="0">
                        <a:buFont typeface="Arial" panose="020B0604020202020204" pitchFamily="34" charset="0"/>
                        <a:buNone/>
                      </a:pPr>
                      <a:endParaRPr kumimoji="0" lang="en-US" sz="14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400" kern="1200" cap="small" baseline="0" dirty="0" smtClean="0">
                          <a:solidFill>
                            <a:schemeClr val="dk1"/>
                          </a:solidFill>
                          <a:effectLst/>
                          <a:latin typeface="+mn-lt"/>
                          <a:ea typeface="+mn-ea"/>
                          <a:cs typeface="+mn-cs"/>
                        </a:rPr>
                        <a:t>Training plan shall be appropriate to meet the needs of children, and it shall be consistent with the training provided to resource families.</a:t>
                      </a:r>
                    </a:p>
                    <a:p>
                      <a:pPr marL="285750" lvl="0" indent="-285750">
                        <a:buFont typeface="Arial" panose="020B0604020202020204" pitchFamily="34" charset="0"/>
                        <a:buChar char="•"/>
                      </a:pPr>
                      <a:endParaRPr kumimoji="0" lang="en-US" sz="14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400" kern="1200" cap="small" baseline="0" dirty="0" smtClean="0">
                          <a:solidFill>
                            <a:schemeClr val="dk1"/>
                          </a:solidFill>
                          <a:effectLst/>
                          <a:latin typeface="+mn-lt"/>
                          <a:ea typeface="+mn-ea"/>
                          <a:cs typeface="+mn-cs"/>
                        </a:rPr>
                        <a:t>Core services and supports</a:t>
                      </a:r>
                    </a:p>
                    <a:p>
                      <a:pPr marL="285750" lvl="0" indent="-285750">
                        <a:buFont typeface="Arial" panose="020B0604020202020204" pitchFamily="34" charset="0"/>
                        <a:buChar char="•"/>
                      </a:pPr>
                      <a:endParaRPr kumimoji="0" lang="en-US" sz="14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400" kern="1200" cap="small" baseline="0" dirty="0" smtClean="0">
                          <a:solidFill>
                            <a:schemeClr val="dk1"/>
                          </a:solidFill>
                          <a:effectLst/>
                          <a:latin typeface="+mn-lt"/>
                          <a:ea typeface="+mn-ea"/>
                          <a:cs typeface="+mn-cs"/>
                        </a:rPr>
                        <a:t>Procedures for the development, implementation, and periodic updating of the needs and services plan for children placed.</a:t>
                      </a:r>
                    </a:p>
                    <a:p>
                      <a:pPr marL="285750" lvl="0" indent="-285750">
                        <a:buFont typeface="Arial" panose="020B0604020202020204" pitchFamily="34" charset="0"/>
                        <a:buChar char="•"/>
                      </a:pPr>
                      <a:endParaRPr kumimoji="0" lang="en-US" sz="14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400" kern="1200" cap="small" baseline="0" dirty="0" smtClean="0">
                          <a:solidFill>
                            <a:schemeClr val="dk1"/>
                          </a:solidFill>
                          <a:effectLst/>
                          <a:latin typeface="+mn-lt"/>
                          <a:ea typeface="+mn-ea"/>
                          <a:cs typeface="+mn-cs"/>
                        </a:rPr>
                        <a:t>Procedures for collaborating with the Child and Family Team.</a:t>
                      </a:r>
                    </a:p>
                    <a:p>
                      <a:pPr marL="285750" lvl="0" indent="-285750">
                        <a:buFont typeface="Arial" panose="020B0604020202020204" pitchFamily="34" charset="0"/>
                        <a:buChar char="•"/>
                      </a:pPr>
                      <a:endParaRPr kumimoji="0" lang="en-US" sz="1400" kern="1200" cap="small" baseline="0" dirty="0" smtClean="0">
                        <a:solidFill>
                          <a:schemeClr val="dk1"/>
                        </a:solidFill>
                        <a:effectLst/>
                        <a:latin typeface="+mn-lt"/>
                        <a:ea typeface="+mn-ea"/>
                        <a:cs typeface="+mn-cs"/>
                      </a:endParaRPr>
                    </a:p>
                    <a:p>
                      <a:pPr marL="285750" lvl="0" indent="-285750">
                        <a:buFont typeface="Arial" panose="020B0604020202020204" pitchFamily="34" charset="0"/>
                        <a:buChar char="•"/>
                      </a:pPr>
                      <a:r>
                        <a:rPr kumimoji="0" lang="en-US" sz="1400" kern="1200" cap="small" baseline="0" dirty="0" smtClean="0">
                          <a:solidFill>
                            <a:schemeClr val="dk1"/>
                          </a:solidFill>
                          <a:effectLst/>
                          <a:latin typeface="+mn-lt"/>
                          <a:ea typeface="+mn-ea"/>
                          <a:cs typeface="+mn-cs"/>
                        </a:rPr>
                        <a:t>A description of the population or populations to be served.</a:t>
                      </a:r>
                    </a:p>
                    <a:p>
                      <a:pPr marL="0" lvl="0" indent="0">
                        <a:buFont typeface="Arial" panose="020B0604020202020204" pitchFamily="34" charset="0"/>
                        <a:buNone/>
                      </a:pPr>
                      <a:endParaRPr kumimoji="0" lang="en-US" sz="1400"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kern="1200" cap="small" baseline="0" dirty="0" smtClean="0">
                          <a:solidFill>
                            <a:schemeClr val="dk1"/>
                          </a:solidFill>
                          <a:effectLst/>
                          <a:latin typeface="+mn-lt"/>
                          <a:ea typeface="+mn-ea"/>
                          <a:cs typeface="+mn-cs"/>
                        </a:rPr>
                        <a:t>Any other information that may be prescribed by the department for the proper administration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1" kern="1200" cap="small"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u="sng" kern="1200" cap="small" baseline="0" dirty="0" smtClean="0">
                          <a:solidFill>
                            <a:schemeClr val="dk1"/>
                          </a:solidFill>
                          <a:effectLst/>
                          <a:latin typeface="+mn-lt"/>
                          <a:ea typeface="+mn-ea"/>
                          <a:cs typeface="+mn-cs"/>
                        </a:rPr>
                        <a:t>Licensing Requirement: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u="sng" kern="1200" cap="small" baseline="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kern="1200" cap="small" baseline="0" dirty="0" smtClean="0">
                          <a:solidFill>
                            <a:schemeClr val="dk1"/>
                          </a:solidFill>
                          <a:effectLst/>
                          <a:latin typeface="+mn-lt"/>
                          <a:ea typeface="+mn-ea"/>
                          <a:cs typeface="+mn-cs"/>
                        </a:rPr>
                        <a:t>FFA shall have national accreditation from an entity identified by the Department</a:t>
                      </a:r>
                    </a:p>
                  </a:txBody>
                  <a:tcPr marL="45079" marR="45079" marT="0" marB="0"/>
                </a:tc>
              </a:tr>
            </a:tbl>
          </a:graphicData>
        </a:graphic>
      </p:graphicFrame>
      <p:sp>
        <p:nvSpPr>
          <p:cNvPr id="7" name="Title 4"/>
          <p:cNvSpPr txBox="1">
            <a:spLocks/>
          </p:cNvSpPr>
          <p:nvPr/>
        </p:nvSpPr>
        <p:spPr>
          <a:xfrm>
            <a:off x="564776" y="152400"/>
            <a:ext cx="7772400" cy="5334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400" dirty="0" smtClean="0">
                <a:effectLst>
                  <a:outerShdw blurRad="38100" dist="38100" dir="2700000" algn="tl">
                    <a:srgbClr val="000000">
                      <a:alpha val="43137"/>
                    </a:srgbClr>
                  </a:outerShdw>
                </a:effectLst>
              </a:rPr>
              <a:t>AB 403 Mandates for </a:t>
            </a:r>
            <a:r>
              <a:rPr lang="en-US" sz="2400" u="sng" dirty="0" smtClean="0">
                <a:effectLst>
                  <a:outerShdw blurRad="38100" dist="38100" dir="2700000" algn="tl">
                    <a:srgbClr val="000000">
                      <a:alpha val="43137"/>
                    </a:srgbClr>
                  </a:outerShdw>
                </a:effectLst>
              </a:rPr>
              <a:t>FFA</a:t>
            </a:r>
          </a:p>
          <a:p>
            <a:pPr algn="ctr"/>
            <a:r>
              <a:rPr lang="en-US" sz="2400" dirty="0" smtClean="0">
                <a:effectLst>
                  <a:outerShdw blurRad="38100" dist="38100" dir="2700000" algn="tl">
                    <a:srgbClr val="000000">
                      <a:alpha val="43137"/>
                    </a:srgbClr>
                  </a:outerShdw>
                </a:effectLst>
              </a:rPr>
              <a:t>Plan of Operations/Program Statement</a:t>
            </a:r>
            <a:endParaRPr lang="en-US" sz="2400" dirty="0">
              <a:effectLst>
                <a:outerShdw blurRad="38100" dist="38100" dir="2700000" algn="tl">
                  <a:srgbClr val="000000">
                    <a:alpha val="43137"/>
                  </a:srgbClr>
                </a:outerShdw>
              </a:effectLst>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6103"/>
            <a:ext cx="609600" cy="74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559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994108A8291441B98783BA4CF0287E" ma:contentTypeVersion="0" ma:contentTypeDescription="Create a new document." ma:contentTypeScope="" ma:versionID="175919415d5c6e53e74e1aa97b295fb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268F7C-1B7A-48F2-9DEB-C744FD8C92D9}"/>
</file>

<file path=customXml/itemProps2.xml><?xml version="1.0" encoding="utf-8"?>
<ds:datastoreItem xmlns:ds="http://schemas.openxmlformats.org/officeDocument/2006/customXml" ds:itemID="{2A4BFDE9-AC0A-4069-AD2B-E6A76E973677}"/>
</file>

<file path=customXml/itemProps3.xml><?xml version="1.0" encoding="utf-8"?>
<ds:datastoreItem xmlns:ds="http://schemas.openxmlformats.org/officeDocument/2006/customXml" ds:itemID="{F39432F0-CE18-40D9-9847-1D9D05D3DDFC}"/>
</file>

<file path=docProps/app.xml><?xml version="1.0" encoding="utf-8"?>
<Properties xmlns="http://schemas.openxmlformats.org/officeDocument/2006/extended-properties" xmlns:vt="http://schemas.openxmlformats.org/officeDocument/2006/docPropsVTypes">
  <Template>Concourse</Template>
  <TotalTime>0</TotalTime>
  <Words>1569</Words>
  <Application>Microsoft Office PowerPoint</Application>
  <PresentationFormat>On-screen Show (4:3)</PresentationFormat>
  <Paragraphs>346</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  California’s Child Welfare Continuum of Care Reform  CCR/FFA Workgroup Location: UC Davis, Activities and Recreation Center (ARC)  January 19, 2016 10:30 am – 2:30 pm   </vt:lpstr>
      <vt:lpstr>PowerPoint Presentation</vt:lpstr>
      <vt:lpstr>“Program Statement” is a written plan which identifies the client population, program structure and supervision, and provides specific program information. </vt:lpstr>
      <vt:lpstr>Proposed Definition of Plan of Operation</vt:lpstr>
      <vt:lpstr>Proposed Definition of Program Statement</vt:lpstr>
      <vt:lpstr>PowerPoint Presentation</vt:lpstr>
      <vt:lpstr>PowerPoint Presentation</vt:lpstr>
      <vt:lpstr>AB 403 Mandates for FFA  Plan of Operations/Program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Proposed CCL Licensing Application Process</vt:lpstr>
      <vt:lpstr>Next Steps</vt:lpstr>
      <vt:lpstr>Next Steps</vt:lpstr>
      <vt:lpstr>Adjourn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2015-03-04T17:29:15Z</dcterms:created>
  <dcterms:modified xsi:type="dcterms:W3CDTF">2016-01-21T23:02:14Z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0x0101005B994108A8291441B98783BA4CF0287E</vt:lpwstr>
  </property>
  <property fmtid="{D5CDD505-2E9C-101B-9397-08002B2CF9AE}" pid="3" name="Order">
    <vt:r8>51400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