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notesMasters/notesMaster1.xml" ContentType="application/vnd.openxmlformats-officedocument.presentationml.notesMaster+xml"/>
  <Override PartName="/ppt/diagrams/colors2.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notesMasterIdLst>
    <p:notesMasterId r:id="rId20"/>
  </p:notesMasterIdLst>
  <p:sldIdLst>
    <p:sldId id="257" r:id="rId3"/>
    <p:sldId id="262" r:id="rId4"/>
    <p:sldId id="259" r:id="rId5"/>
    <p:sldId id="261" r:id="rId6"/>
    <p:sldId id="264" r:id="rId7"/>
    <p:sldId id="266" r:id="rId8"/>
    <p:sldId id="269" r:id="rId9"/>
    <p:sldId id="268" r:id="rId10"/>
    <p:sldId id="274" r:id="rId11"/>
    <p:sldId id="275" r:id="rId12"/>
    <p:sldId id="276" r:id="rId13"/>
    <p:sldId id="277" r:id="rId14"/>
    <p:sldId id="278" r:id="rId15"/>
    <p:sldId id="279" r:id="rId16"/>
    <p:sldId id="272" r:id="rId17"/>
    <p:sldId id="271" r:id="rId18"/>
    <p:sldId id="26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72" autoAdjust="0"/>
  </p:normalViewPr>
  <p:slideViewPr>
    <p:cSldViewPr snapToGrid="0" snapToObjects="1">
      <p:cViewPr varScale="1">
        <p:scale>
          <a:sx n="86" d="100"/>
          <a:sy n="86" d="100"/>
        </p:scale>
        <p:origin x="-1698"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3" d="100"/>
          <a:sy n="53" d="100"/>
        </p:scale>
        <p:origin x="-28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71AC5-4E6A-E549-9C7F-68F7B7BB21A8}" type="doc">
      <dgm:prSet loTypeId="urn:microsoft.com/office/officeart/2005/8/layout/list1" loCatId="relationship" qsTypeId="urn:microsoft.com/office/officeart/2005/8/quickstyle/simple4" qsCatId="simple" csTypeId="urn:microsoft.com/office/officeart/2005/8/colors/colorful1" csCatId="colorful" phldr="1"/>
      <dgm:spPr/>
      <dgm:t>
        <a:bodyPr/>
        <a:lstStyle/>
        <a:p>
          <a:endParaRPr lang="en-US"/>
        </a:p>
      </dgm:t>
    </dgm:pt>
    <dgm:pt modelId="{774A1C4E-D91B-3849-888E-AAEF42D0BF18}">
      <dgm:prSet custT="1"/>
      <dgm:spPr/>
      <dgm:t>
        <a:bodyPr/>
        <a:lstStyle/>
        <a:p>
          <a:pPr rtl="0"/>
          <a:r>
            <a:rPr lang="en-US" sz="2400" dirty="0" smtClean="0"/>
            <a:t>Expanding College and Career Pathways</a:t>
          </a:r>
          <a:endParaRPr lang="en-US" sz="2400" dirty="0"/>
        </a:p>
      </dgm:t>
    </dgm:pt>
    <dgm:pt modelId="{7F7639AA-4FB6-D34F-A750-21DCCCDD8486}" type="parTrans" cxnId="{7B603BF8-5BAC-1145-8E83-F924B4DE75F2}">
      <dgm:prSet/>
      <dgm:spPr/>
      <dgm:t>
        <a:bodyPr/>
        <a:lstStyle/>
        <a:p>
          <a:endParaRPr lang="en-US"/>
        </a:p>
      </dgm:t>
    </dgm:pt>
    <dgm:pt modelId="{766D8DCF-E415-F44F-801C-500876F72506}" type="sibTrans" cxnId="{7B603BF8-5BAC-1145-8E83-F924B4DE75F2}">
      <dgm:prSet/>
      <dgm:spPr/>
      <dgm:t>
        <a:bodyPr/>
        <a:lstStyle/>
        <a:p>
          <a:endParaRPr lang="en-US"/>
        </a:p>
      </dgm:t>
    </dgm:pt>
    <dgm:pt modelId="{0A28AE75-506A-E74C-A294-B0F8D79DFE81}">
      <dgm:prSet custT="1"/>
      <dgm:spPr/>
      <dgm:t>
        <a:bodyPr/>
        <a:lstStyle/>
        <a:p>
          <a:pPr rtl="0"/>
          <a:r>
            <a:rPr lang="en-US" sz="2400" dirty="0" smtClean="0"/>
            <a:t>Strengthening Campus and Community Capacity</a:t>
          </a:r>
          <a:endParaRPr lang="en-US" sz="2400" dirty="0"/>
        </a:p>
      </dgm:t>
    </dgm:pt>
    <dgm:pt modelId="{5A906C5C-161C-7F4F-AF10-537EC73F2950}" type="parTrans" cxnId="{95B316B0-6C56-5B46-B9D9-598EF63088CB}">
      <dgm:prSet/>
      <dgm:spPr/>
      <dgm:t>
        <a:bodyPr/>
        <a:lstStyle/>
        <a:p>
          <a:endParaRPr lang="en-US"/>
        </a:p>
      </dgm:t>
    </dgm:pt>
    <dgm:pt modelId="{504A8A1B-55EA-4B48-AAC7-E22F6C6822AE}" type="sibTrans" cxnId="{95B316B0-6C56-5B46-B9D9-598EF63088CB}">
      <dgm:prSet/>
      <dgm:spPr/>
      <dgm:t>
        <a:bodyPr/>
        <a:lstStyle/>
        <a:p>
          <a:endParaRPr lang="en-US"/>
        </a:p>
      </dgm:t>
    </dgm:pt>
    <dgm:pt modelId="{00D44EEE-F175-DB48-90FD-150E5447778A}">
      <dgm:prSet custT="1"/>
      <dgm:spPr/>
      <dgm:t>
        <a:bodyPr/>
        <a:lstStyle/>
        <a:p>
          <a:pPr rtl="0"/>
          <a:r>
            <a:rPr lang="en-US" sz="2400" dirty="0" smtClean="0"/>
            <a:t>Promoting Data Informed Decision Making</a:t>
          </a:r>
          <a:endParaRPr lang="en-US" sz="2400" dirty="0"/>
        </a:p>
      </dgm:t>
    </dgm:pt>
    <dgm:pt modelId="{8EA77505-B567-7D42-8AAD-0F35234F88E8}" type="parTrans" cxnId="{FB05751A-69D4-2043-951A-42D2A0729987}">
      <dgm:prSet/>
      <dgm:spPr/>
      <dgm:t>
        <a:bodyPr/>
        <a:lstStyle/>
        <a:p>
          <a:endParaRPr lang="en-US"/>
        </a:p>
      </dgm:t>
    </dgm:pt>
    <dgm:pt modelId="{C209ECA1-FC54-E748-88BE-D6A494AE90AC}" type="sibTrans" cxnId="{FB05751A-69D4-2043-951A-42D2A0729987}">
      <dgm:prSet/>
      <dgm:spPr/>
      <dgm:t>
        <a:bodyPr/>
        <a:lstStyle/>
        <a:p>
          <a:endParaRPr lang="en-US"/>
        </a:p>
      </dgm:t>
    </dgm:pt>
    <dgm:pt modelId="{EF8668B7-5B26-1A42-AAC2-4728945E458B}">
      <dgm:prSet custT="1"/>
      <dgm:spPr/>
      <dgm:t>
        <a:bodyPr/>
        <a:lstStyle/>
        <a:p>
          <a:pPr rtl="0"/>
          <a:r>
            <a:rPr lang="en-US" sz="2400" b="0" dirty="0" smtClean="0"/>
            <a:t>Supporting Policy Development and Implementation</a:t>
          </a:r>
          <a:endParaRPr lang="en-US" sz="2400" b="0" dirty="0"/>
        </a:p>
      </dgm:t>
    </dgm:pt>
    <dgm:pt modelId="{2D294AB5-EEFE-2347-9311-8A610D7CB4F7}" type="parTrans" cxnId="{96A25C9E-89FC-EA46-8B71-F896FD888252}">
      <dgm:prSet/>
      <dgm:spPr/>
      <dgm:t>
        <a:bodyPr/>
        <a:lstStyle/>
        <a:p>
          <a:endParaRPr lang="en-US"/>
        </a:p>
      </dgm:t>
    </dgm:pt>
    <dgm:pt modelId="{608D70B5-F625-7641-A7F7-C4DF0B103147}" type="sibTrans" cxnId="{96A25C9E-89FC-EA46-8B71-F896FD888252}">
      <dgm:prSet/>
      <dgm:spPr/>
      <dgm:t>
        <a:bodyPr/>
        <a:lstStyle/>
        <a:p>
          <a:endParaRPr lang="en-US"/>
        </a:p>
      </dgm:t>
    </dgm:pt>
    <dgm:pt modelId="{5389F244-C87B-8646-8082-003C7B134650}">
      <dgm:prSet custT="1"/>
      <dgm:spPr/>
      <dgm:t>
        <a:bodyPr/>
        <a:lstStyle/>
        <a:p>
          <a:pPr rtl="0"/>
          <a:r>
            <a:rPr lang="en-US" sz="2400" dirty="0" smtClean="0"/>
            <a:t>Engaging the Expertise of Foster Youth </a:t>
          </a:r>
          <a:endParaRPr lang="en-US" sz="2400" dirty="0"/>
        </a:p>
      </dgm:t>
    </dgm:pt>
    <dgm:pt modelId="{5CE2B82D-D11D-334F-846B-E3E1965A1779}" type="parTrans" cxnId="{18511A6B-0548-004E-8029-C8F4659D1F10}">
      <dgm:prSet/>
      <dgm:spPr/>
      <dgm:t>
        <a:bodyPr/>
        <a:lstStyle/>
        <a:p>
          <a:endParaRPr lang="en-US"/>
        </a:p>
      </dgm:t>
    </dgm:pt>
    <dgm:pt modelId="{8E8A4E8C-CCB0-E448-BE06-76B64CD322AD}" type="sibTrans" cxnId="{18511A6B-0548-004E-8029-C8F4659D1F10}">
      <dgm:prSet/>
      <dgm:spPr/>
      <dgm:t>
        <a:bodyPr/>
        <a:lstStyle/>
        <a:p>
          <a:endParaRPr lang="en-US"/>
        </a:p>
      </dgm:t>
    </dgm:pt>
    <dgm:pt modelId="{30FB4542-25AB-474C-ABB2-4542B604AFB2}" type="pres">
      <dgm:prSet presAssocID="{C7A71AC5-4E6A-E549-9C7F-68F7B7BB21A8}" presName="linear" presStyleCnt="0">
        <dgm:presLayoutVars>
          <dgm:dir/>
          <dgm:animLvl val="lvl"/>
          <dgm:resizeHandles val="exact"/>
        </dgm:presLayoutVars>
      </dgm:prSet>
      <dgm:spPr/>
      <dgm:t>
        <a:bodyPr/>
        <a:lstStyle/>
        <a:p>
          <a:endParaRPr lang="en-US"/>
        </a:p>
      </dgm:t>
    </dgm:pt>
    <dgm:pt modelId="{D42A7F28-D4C0-D34F-A6E3-9D72D9CC2ABB}" type="pres">
      <dgm:prSet presAssocID="{774A1C4E-D91B-3849-888E-AAEF42D0BF18}" presName="parentLin" presStyleCnt="0"/>
      <dgm:spPr/>
    </dgm:pt>
    <dgm:pt modelId="{470C98FD-F6EF-C648-8E71-433401805F8E}" type="pres">
      <dgm:prSet presAssocID="{774A1C4E-D91B-3849-888E-AAEF42D0BF18}" presName="parentLeftMargin" presStyleLbl="node1" presStyleIdx="0" presStyleCnt="5"/>
      <dgm:spPr/>
      <dgm:t>
        <a:bodyPr/>
        <a:lstStyle/>
        <a:p>
          <a:endParaRPr lang="en-US"/>
        </a:p>
      </dgm:t>
    </dgm:pt>
    <dgm:pt modelId="{E4FA8504-FF90-7C43-BAAC-C6A031FF8089}" type="pres">
      <dgm:prSet presAssocID="{774A1C4E-D91B-3849-888E-AAEF42D0BF18}" presName="parentText" presStyleLbl="node1" presStyleIdx="0" presStyleCnt="5" custScaleX="132214">
        <dgm:presLayoutVars>
          <dgm:chMax val="0"/>
          <dgm:bulletEnabled val="1"/>
        </dgm:presLayoutVars>
      </dgm:prSet>
      <dgm:spPr/>
      <dgm:t>
        <a:bodyPr/>
        <a:lstStyle/>
        <a:p>
          <a:endParaRPr lang="en-US"/>
        </a:p>
      </dgm:t>
    </dgm:pt>
    <dgm:pt modelId="{EB711E9C-B9FC-8F43-BA6F-E299FDB81EB2}" type="pres">
      <dgm:prSet presAssocID="{774A1C4E-D91B-3849-888E-AAEF42D0BF18}" presName="negativeSpace" presStyleCnt="0"/>
      <dgm:spPr/>
    </dgm:pt>
    <dgm:pt modelId="{6DE5F29C-6F6D-F04B-9DBC-56721F076D07}" type="pres">
      <dgm:prSet presAssocID="{774A1C4E-D91B-3849-888E-AAEF42D0BF18}" presName="childText" presStyleLbl="conFgAcc1" presStyleIdx="0" presStyleCnt="5">
        <dgm:presLayoutVars>
          <dgm:bulletEnabled val="1"/>
        </dgm:presLayoutVars>
      </dgm:prSet>
      <dgm:spPr/>
    </dgm:pt>
    <dgm:pt modelId="{5F3912EA-FA88-1A48-A827-5F685723A3E2}" type="pres">
      <dgm:prSet presAssocID="{766D8DCF-E415-F44F-801C-500876F72506}" presName="spaceBetweenRectangles" presStyleCnt="0"/>
      <dgm:spPr/>
    </dgm:pt>
    <dgm:pt modelId="{97314AAD-C878-A94C-999C-84F67312B99E}" type="pres">
      <dgm:prSet presAssocID="{0A28AE75-506A-E74C-A294-B0F8D79DFE81}" presName="parentLin" presStyleCnt="0"/>
      <dgm:spPr/>
    </dgm:pt>
    <dgm:pt modelId="{C4C41754-158B-5F48-8304-5EAB81A47767}" type="pres">
      <dgm:prSet presAssocID="{0A28AE75-506A-E74C-A294-B0F8D79DFE81}" presName="parentLeftMargin" presStyleLbl="node1" presStyleIdx="0" presStyleCnt="5"/>
      <dgm:spPr/>
      <dgm:t>
        <a:bodyPr/>
        <a:lstStyle/>
        <a:p>
          <a:endParaRPr lang="en-US"/>
        </a:p>
      </dgm:t>
    </dgm:pt>
    <dgm:pt modelId="{0EE54AD2-064D-6A4C-A613-1C92232A913A}" type="pres">
      <dgm:prSet presAssocID="{0A28AE75-506A-E74C-A294-B0F8D79DFE81}" presName="parentText" presStyleLbl="node1" presStyleIdx="1" presStyleCnt="5" custScaleX="132214">
        <dgm:presLayoutVars>
          <dgm:chMax val="0"/>
          <dgm:bulletEnabled val="1"/>
        </dgm:presLayoutVars>
      </dgm:prSet>
      <dgm:spPr/>
      <dgm:t>
        <a:bodyPr/>
        <a:lstStyle/>
        <a:p>
          <a:endParaRPr lang="en-US"/>
        </a:p>
      </dgm:t>
    </dgm:pt>
    <dgm:pt modelId="{E149A5C6-88C0-944C-8091-597E637F77A9}" type="pres">
      <dgm:prSet presAssocID="{0A28AE75-506A-E74C-A294-B0F8D79DFE81}" presName="negativeSpace" presStyleCnt="0"/>
      <dgm:spPr/>
    </dgm:pt>
    <dgm:pt modelId="{72E3412C-E042-7241-B3C6-616B067BE42D}" type="pres">
      <dgm:prSet presAssocID="{0A28AE75-506A-E74C-A294-B0F8D79DFE81}" presName="childText" presStyleLbl="conFgAcc1" presStyleIdx="1" presStyleCnt="5">
        <dgm:presLayoutVars>
          <dgm:bulletEnabled val="1"/>
        </dgm:presLayoutVars>
      </dgm:prSet>
      <dgm:spPr/>
    </dgm:pt>
    <dgm:pt modelId="{ACCC2B87-852B-FC4F-A90C-9DF30C259722}" type="pres">
      <dgm:prSet presAssocID="{504A8A1B-55EA-4B48-AAC7-E22F6C6822AE}" presName="spaceBetweenRectangles" presStyleCnt="0"/>
      <dgm:spPr/>
    </dgm:pt>
    <dgm:pt modelId="{76D360B7-B73A-3D41-A9B0-BE93A9154F4C}" type="pres">
      <dgm:prSet presAssocID="{00D44EEE-F175-DB48-90FD-150E5447778A}" presName="parentLin" presStyleCnt="0"/>
      <dgm:spPr/>
    </dgm:pt>
    <dgm:pt modelId="{72507789-A5E1-B847-8B87-4BC5AA8ADB6D}" type="pres">
      <dgm:prSet presAssocID="{00D44EEE-F175-DB48-90FD-150E5447778A}" presName="parentLeftMargin" presStyleLbl="node1" presStyleIdx="1" presStyleCnt="5"/>
      <dgm:spPr/>
      <dgm:t>
        <a:bodyPr/>
        <a:lstStyle/>
        <a:p>
          <a:endParaRPr lang="en-US"/>
        </a:p>
      </dgm:t>
    </dgm:pt>
    <dgm:pt modelId="{812114F7-4C12-D742-BC78-DEBE14CD7F27}" type="pres">
      <dgm:prSet presAssocID="{00D44EEE-F175-DB48-90FD-150E5447778A}" presName="parentText" presStyleLbl="node1" presStyleIdx="2" presStyleCnt="5" custScaleX="132214">
        <dgm:presLayoutVars>
          <dgm:chMax val="0"/>
          <dgm:bulletEnabled val="1"/>
        </dgm:presLayoutVars>
      </dgm:prSet>
      <dgm:spPr/>
      <dgm:t>
        <a:bodyPr/>
        <a:lstStyle/>
        <a:p>
          <a:endParaRPr lang="en-US"/>
        </a:p>
      </dgm:t>
    </dgm:pt>
    <dgm:pt modelId="{91691CE0-AEBA-AF41-BA73-CDF100C6EA15}" type="pres">
      <dgm:prSet presAssocID="{00D44EEE-F175-DB48-90FD-150E5447778A}" presName="negativeSpace" presStyleCnt="0"/>
      <dgm:spPr/>
    </dgm:pt>
    <dgm:pt modelId="{A425C0F4-4433-3C40-A47E-659A8EAB1774}" type="pres">
      <dgm:prSet presAssocID="{00D44EEE-F175-DB48-90FD-150E5447778A}" presName="childText" presStyleLbl="conFgAcc1" presStyleIdx="2" presStyleCnt="5">
        <dgm:presLayoutVars>
          <dgm:bulletEnabled val="1"/>
        </dgm:presLayoutVars>
      </dgm:prSet>
      <dgm:spPr/>
    </dgm:pt>
    <dgm:pt modelId="{387398DA-8F96-C646-A71B-24B8588A785A}" type="pres">
      <dgm:prSet presAssocID="{C209ECA1-FC54-E748-88BE-D6A494AE90AC}" presName="spaceBetweenRectangles" presStyleCnt="0"/>
      <dgm:spPr/>
    </dgm:pt>
    <dgm:pt modelId="{20119CE3-30A1-7249-A28C-497F980CCDF4}" type="pres">
      <dgm:prSet presAssocID="{EF8668B7-5B26-1A42-AAC2-4728945E458B}" presName="parentLin" presStyleCnt="0"/>
      <dgm:spPr/>
    </dgm:pt>
    <dgm:pt modelId="{180DD7C7-FFC0-D340-AAD6-44966384D7BF}" type="pres">
      <dgm:prSet presAssocID="{EF8668B7-5B26-1A42-AAC2-4728945E458B}" presName="parentLeftMargin" presStyleLbl="node1" presStyleIdx="2" presStyleCnt="5"/>
      <dgm:spPr/>
      <dgm:t>
        <a:bodyPr/>
        <a:lstStyle/>
        <a:p>
          <a:endParaRPr lang="en-US"/>
        </a:p>
      </dgm:t>
    </dgm:pt>
    <dgm:pt modelId="{C9A6F1C5-0B19-7B4B-ACEF-ECF60490A9C1}" type="pres">
      <dgm:prSet presAssocID="{EF8668B7-5B26-1A42-AAC2-4728945E458B}" presName="parentText" presStyleLbl="node1" presStyleIdx="3" presStyleCnt="5" custScaleX="132214">
        <dgm:presLayoutVars>
          <dgm:chMax val="0"/>
          <dgm:bulletEnabled val="1"/>
        </dgm:presLayoutVars>
      </dgm:prSet>
      <dgm:spPr/>
      <dgm:t>
        <a:bodyPr/>
        <a:lstStyle/>
        <a:p>
          <a:endParaRPr lang="en-US"/>
        </a:p>
      </dgm:t>
    </dgm:pt>
    <dgm:pt modelId="{AF36B097-7AE4-4C46-AACC-786849D23957}" type="pres">
      <dgm:prSet presAssocID="{EF8668B7-5B26-1A42-AAC2-4728945E458B}" presName="negativeSpace" presStyleCnt="0"/>
      <dgm:spPr/>
    </dgm:pt>
    <dgm:pt modelId="{D1314B6F-7AB3-6843-9FCD-961C49DEF161}" type="pres">
      <dgm:prSet presAssocID="{EF8668B7-5B26-1A42-AAC2-4728945E458B}" presName="childText" presStyleLbl="conFgAcc1" presStyleIdx="3" presStyleCnt="5">
        <dgm:presLayoutVars>
          <dgm:bulletEnabled val="1"/>
        </dgm:presLayoutVars>
      </dgm:prSet>
      <dgm:spPr/>
    </dgm:pt>
    <dgm:pt modelId="{F71F5DBB-78EC-7C42-9A9E-BA77BF0428E9}" type="pres">
      <dgm:prSet presAssocID="{608D70B5-F625-7641-A7F7-C4DF0B103147}" presName="spaceBetweenRectangles" presStyleCnt="0"/>
      <dgm:spPr/>
    </dgm:pt>
    <dgm:pt modelId="{07F5A9E7-BCE2-784A-9FA3-5390EA912712}" type="pres">
      <dgm:prSet presAssocID="{5389F244-C87B-8646-8082-003C7B134650}" presName="parentLin" presStyleCnt="0"/>
      <dgm:spPr/>
    </dgm:pt>
    <dgm:pt modelId="{751BFEDA-BF03-CE4F-9530-119413B67824}" type="pres">
      <dgm:prSet presAssocID="{5389F244-C87B-8646-8082-003C7B134650}" presName="parentLeftMargin" presStyleLbl="node1" presStyleIdx="3" presStyleCnt="5"/>
      <dgm:spPr/>
      <dgm:t>
        <a:bodyPr/>
        <a:lstStyle/>
        <a:p>
          <a:endParaRPr lang="en-US"/>
        </a:p>
      </dgm:t>
    </dgm:pt>
    <dgm:pt modelId="{8EEAA074-A13D-4B43-ADA3-482EFF7712F5}" type="pres">
      <dgm:prSet presAssocID="{5389F244-C87B-8646-8082-003C7B134650}" presName="parentText" presStyleLbl="node1" presStyleIdx="4" presStyleCnt="5" custScaleX="132214">
        <dgm:presLayoutVars>
          <dgm:chMax val="0"/>
          <dgm:bulletEnabled val="1"/>
        </dgm:presLayoutVars>
      </dgm:prSet>
      <dgm:spPr/>
      <dgm:t>
        <a:bodyPr/>
        <a:lstStyle/>
        <a:p>
          <a:endParaRPr lang="en-US"/>
        </a:p>
      </dgm:t>
    </dgm:pt>
    <dgm:pt modelId="{75C8C4FC-623E-4D43-9EEA-02DA76D5EBD2}" type="pres">
      <dgm:prSet presAssocID="{5389F244-C87B-8646-8082-003C7B134650}" presName="negativeSpace" presStyleCnt="0"/>
      <dgm:spPr/>
    </dgm:pt>
    <dgm:pt modelId="{BA2CB559-0EB9-8C4D-ABE8-A32EEBCB6E10}" type="pres">
      <dgm:prSet presAssocID="{5389F244-C87B-8646-8082-003C7B134650}" presName="childText" presStyleLbl="conFgAcc1" presStyleIdx="4" presStyleCnt="5">
        <dgm:presLayoutVars>
          <dgm:bulletEnabled val="1"/>
        </dgm:presLayoutVars>
      </dgm:prSet>
      <dgm:spPr/>
    </dgm:pt>
  </dgm:ptLst>
  <dgm:cxnLst>
    <dgm:cxn modelId="{3AFA4016-4177-9942-B7F6-8353D1800F3A}" type="presOf" srcId="{0A28AE75-506A-E74C-A294-B0F8D79DFE81}" destId="{0EE54AD2-064D-6A4C-A613-1C92232A913A}" srcOrd="1" destOrd="0" presId="urn:microsoft.com/office/officeart/2005/8/layout/list1"/>
    <dgm:cxn modelId="{599EA4A4-4B33-D042-967C-EBE60DFAF89C}" type="presOf" srcId="{EF8668B7-5B26-1A42-AAC2-4728945E458B}" destId="{180DD7C7-FFC0-D340-AAD6-44966384D7BF}" srcOrd="0" destOrd="0" presId="urn:microsoft.com/office/officeart/2005/8/layout/list1"/>
    <dgm:cxn modelId="{DF0EFE1F-8932-984C-A9A0-6869A08CE34B}" type="presOf" srcId="{EF8668B7-5B26-1A42-AAC2-4728945E458B}" destId="{C9A6F1C5-0B19-7B4B-ACEF-ECF60490A9C1}" srcOrd="1" destOrd="0" presId="urn:microsoft.com/office/officeart/2005/8/layout/list1"/>
    <dgm:cxn modelId="{95B316B0-6C56-5B46-B9D9-598EF63088CB}" srcId="{C7A71AC5-4E6A-E549-9C7F-68F7B7BB21A8}" destId="{0A28AE75-506A-E74C-A294-B0F8D79DFE81}" srcOrd="1" destOrd="0" parTransId="{5A906C5C-161C-7F4F-AF10-537EC73F2950}" sibTransId="{504A8A1B-55EA-4B48-AAC7-E22F6C6822AE}"/>
    <dgm:cxn modelId="{7B88B8F3-0630-4042-8363-1DBAFCAEC1A5}" type="presOf" srcId="{5389F244-C87B-8646-8082-003C7B134650}" destId="{8EEAA074-A13D-4B43-ADA3-482EFF7712F5}" srcOrd="1" destOrd="0" presId="urn:microsoft.com/office/officeart/2005/8/layout/list1"/>
    <dgm:cxn modelId="{18511A6B-0548-004E-8029-C8F4659D1F10}" srcId="{C7A71AC5-4E6A-E549-9C7F-68F7B7BB21A8}" destId="{5389F244-C87B-8646-8082-003C7B134650}" srcOrd="4" destOrd="0" parTransId="{5CE2B82D-D11D-334F-846B-E3E1965A1779}" sibTransId="{8E8A4E8C-CCB0-E448-BE06-76B64CD322AD}"/>
    <dgm:cxn modelId="{96A25C9E-89FC-EA46-8B71-F896FD888252}" srcId="{C7A71AC5-4E6A-E549-9C7F-68F7B7BB21A8}" destId="{EF8668B7-5B26-1A42-AAC2-4728945E458B}" srcOrd="3" destOrd="0" parTransId="{2D294AB5-EEFE-2347-9311-8A610D7CB4F7}" sibTransId="{608D70B5-F625-7641-A7F7-C4DF0B103147}"/>
    <dgm:cxn modelId="{B36A3B90-C19C-D246-BFB6-4FE518A397CF}" type="presOf" srcId="{774A1C4E-D91B-3849-888E-AAEF42D0BF18}" destId="{470C98FD-F6EF-C648-8E71-433401805F8E}" srcOrd="0" destOrd="0" presId="urn:microsoft.com/office/officeart/2005/8/layout/list1"/>
    <dgm:cxn modelId="{FB05751A-69D4-2043-951A-42D2A0729987}" srcId="{C7A71AC5-4E6A-E549-9C7F-68F7B7BB21A8}" destId="{00D44EEE-F175-DB48-90FD-150E5447778A}" srcOrd="2" destOrd="0" parTransId="{8EA77505-B567-7D42-8AAD-0F35234F88E8}" sibTransId="{C209ECA1-FC54-E748-88BE-D6A494AE90AC}"/>
    <dgm:cxn modelId="{4F81119D-B250-2447-855D-970F84D5548D}" type="presOf" srcId="{0A28AE75-506A-E74C-A294-B0F8D79DFE81}" destId="{C4C41754-158B-5F48-8304-5EAB81A47767}" srcOrd="0" destOrd="0" presId="urn:microsoft.com/office/officeart/2005/8/layout/list1"/>
    <dgm:cxn modelId="{57B98A4B-8C60-6247-9A64-0AD7D9E56ADF}" type="presOf" srcId="{774A1C4E-D91B-3849-888E-AAEF42D0BF18}" destId="{E4FA8504-FF90-7C43-BAAC-C6A031FF8089}" srcOrd="1" destOrd="0" presId="urn:microsoft.com/office/officeart/2005/8/layout/list1"/>
    <dgm:cxn modelId="{3AE6905C-D5C8-DA4B-A86B-A3866204B22A}" type="presOf" srcId="{C7A71AC5-4E6A-E549-9C7F-68F7B7BB21A8}" destId="{30FB4542-25AB-474C-ABB2-4542B604AFB2}" srcOrd="0" destOrd="0" presId="urn:microsoft.com/office/officeart/2005/8/layout/list1"/>
    <dgm:cxn modelId="{2E1B7EB8-0C1D-AD45-9ACC-7CC74102A6E4}" type="presOf" srcId="{5389F244-C87B-8646-8082-003C7B134650}" destId="{751BFEDA-BF03-CE4F-9530-119413B67824}" srcOrd="0" destOrd="0" presId="urn:microsoft.com/office/officeart/2005/8/layout/list1"/>
    <dgm:cxn modelId="{F327C8ED-B733-854D-A0A9-5D4FF6A09072}" type="presOf" srcId="{00D44EEE-F175-DB48-90FD-150E5447778A}" destId="{72507789-A5E1-B847-8B87-4BC5AA8ADB6D}" srcOrd="0" destOrd="0" presId="urn:microsoft.com/office/officeart/2005/8/layout/list1"/>
    <dgm:cxn modelId="{7B603BF8-5BAC-1145-8E83-F924B4DE75F2}" srcId="{C7A71AC5-4E6A-E549-9C7F-68F7B7BB21A8}" destId="{774A1C4E-D91B-3849-888E-AAEF42D0BF18}" srcOrd="0" destOrd="0" parTransId="{7F7639AA-4FB6-D34F-A750-21DCCCDD8486}" sibTransId="{766D8DCF-E415-F44F-801C-500876F72506}"/>
    <dgm:cxn modelId="{E133D0C9-5F3E-D449-B87F-CE545EBD5D80}" type="presOf" srcId="{00D44EEE-F175-DB48-90FD-150E5447778A}" destId="{812114F7-4C12-D742-BC78-DEBE14CD7F27}" srcOrd="1" destOrd="0" presId="urn:microsoft.com/office/officeart/2005/8/layout/list1"/>
    <dgm:cxn modelId="{585C3ED9-9034-6F45-A347-E24278221C7E}" type="presParOf" srcId="{30FB4542-25AB-474C-ABB2-4542B604AFB2}" destId="{D42A7F28-D4C0-D34F-A6E3-9D72D9CC2ABB}" srcOrd="0" destOrd="0" presId="urn:microsoft.com/office/officeart/2005/8/layout/list1"/>
    <dgm:cxn modelId="{DAB32927-F520-B349-BF0C-62C68E2D6114}" type="presParOf" srcId="{D42A7F28-D4C0-D34F-A6E3-9D72D9CC2ABB}" destId="{470C98FD-F6EF-C648-8E71-433401805F8E}" srcOrd="0" destOrd="0" presId="urn:microsoft.com/office/officeart/2005/8/layout/list1"/>
    <dgm:cxn modelId="{764DB990-F0AD-484C-A63D-AF2E7C1C1D13}" type="presParOf" srcId="{D42A7F28-D4C0-D34F-A6E3-9D72D9CC2ABB}" destId="{E4FA8504-FF90-7C43-BAAC-C6A031FF8089}" srcOrd="1" destOrd="0" presId="urn:microsoft.com/office/officeart/2005/8/layout/list1"/>
    <dgm:cxn modelId="{D42B0235-0012-C241-8276-397C8704D19C}" type="presParOf" srcId="{30FB4542-25AB-474C-ABB2-4542B604AFB2}" destId="{EB711E9C-B9FC-8F43-BA6F-E299FDB81EB2}" srcOrd="1" destOrd="0" presId="urn:microsoft.com/office/officeart/2005/8/layout/list1"/>
    <dgm:cxn modelId="{EC975829-5F14-F442-A1E5-A208637EB4E1}" type="presParOf" srcId="{30FB4542-25AB-474C-ABB2-4542B604AFB2}" destId="{6DE5F29C-6F6D-F04B-9DBC-56721F076D07}" srcOrd="2" destOrd="0" presId="urn:microsoft.com/office/officeart/2005/8/layout/list1"/>
    <dgm:cxn modelId="{6B5AF496-DDA6-6F4C-9A0C-3D2257E20D06}" type="presParOf" srcId="{30FB4542-25AB-474C-ABB2-4542B604AFB2}" destId="{5F3912EA-FA88-1A48-A827-5F685723A3E2}" srcOrd="3" destOrd="0" presId="urn:microsoft.com/office/officeart/2005/8/layout/list1"/>
    <dgm:cxn modelId="{D439953B-AE8A-9344-8E10-B06AC57CBB4E}" type="presParOf" srcId="{30FB4542-25AB-474C-ABB2-4542B604AFB2}" destId="{97314AAD-C878-A94C-999C-84F67312B99E}" srcOrd="4" destOrd="0" presId="urn:microsoft.com/office/officeart/2005/8/layout/list1"/>
    <dgm:cxn modelId="{AFF3E5D6-5E2F-2B4C-94E0-AEBA1F8718DF}" type="presParOf" srcId="{97314AAD-C878-A94C-999C-84F67312B99E}" destId="{C4C41754-158B-5F48-8304-5EAB81A47767}" srcOrd="0" destOrd="0" presId="urn:microsoft.com/office/officeart/2005/8/layout/list1"/>
    <dgm:cxn modelId="{3FDED947-1441-304A-B24D-1A535D8CD550}" type="presParOf" srcId="{97314AAD-C878-A94C-999C-84F67312B99E}" destId="{0EE54AD2-064D-6A4C-A613-1C92232A913A}" srcOrd="1" destOrd="0" presId="urn:microsoft.com/office/officeart/2005/8/layout/list1"/>
    <dgm:cxn modelId="{21000708-ED02-664E-9CB8-2C06B60F6113}" type="presParOf" srcId="{30FB4542-25AB-474C-ABB2-4542B604AFB2}" destId="{E149A5C6-88C0-944C-8091-597E637F77A9}" srcOrd="5" destOrd="0" presId="urn:microsoft.com/office/officeart/2005/8/layout/list1"/>
    <dgm:cxn modelId="{85844E5B-11B2-E94D-A820-014C18D73B35}" type="presParOf" srcId="{30FB4542-25AB-474C-ABB2-4542B604AFB2}" destId="{72E3412C-E042-7241-B3C6-616B067BE42D}" srcOrd="6" destOrd="0" presId="urn:microsoft.com/office/officeart/2005/8/layout/list1"/>
    <dgm:cxn modelId="{3FFCD440-756E-284E-A81D-16F2569E9094}" type="presParOf" srcId="{30FB4542-25AB-474C-ABB2-4542B604AFB2}" destId="{ACCC2B87-852B-FC4F-A90C-9DF30C259722}" srcOrd="7" destOrd="0" presId="urn:microsoft.com/office/officeart/2005/8/layout/list1"/>
    <dgm:cxn modelId="{16C388B4-FD55-454A-B628-4CC01C6C4908}" type="presParOf" srcId="{30FB4542-25AB-474C-ABB2-4542B604AFB2}" destId="{76D360B7-B73A-3D41-A9B0-BE93A9154F4C}" srcOrd="8" destOrd="0" presId="urn:microsoft.com/office/officeart/2005/8/layout/list1"/>
    <dgm:cxn modelId="{7ECAD1D0-FBEC-854D-B982-A275B7398457}" type="presParOf" srcId="{76D360B7-B73A-3D41-A9B0-BE93A9154F4C}" destId="{72507789-A5E1-B847-8B87-4BC5AA8ADB6D}" srcOrd="0" destOrd="0" presId="urn:microsoft.com/office/officeart/2005/8/layout/list1"/>
    <dgm:cxn modelId="{A3896654-6DFF-FA4A-9D43-BCA17E1DA6AC}" type="presParOf" srcId="{76D360B7-B73A-3D41-A9B0-BE93A9154F4C}" destId="{812114F7-4C12-D742-BC78-DEBE14CD7F27}" srcOrd="1" destOrd="0" presId="urn:microsoft.com/office/officeart/2005/8/layout/list1"/>
    <dgm:cxn modelId="{C781A63A-B307-BE48-B469-A633F60E591D}" type="presParOf" srcId="{30FB4542-25AB-474C-ABB2-4542B604AFB2}" destId="{91691CE0-AEBA-AF41-BA73-CDF100C6EA15}" srcOrd="9" destOrd="0" presId="urn:microsoft.com/office/officeart/2005/8/layout/list1"/>
    <dgm:cxn modelId="{83B9A362-724B-2046-AA50-B746C2950D80}" type="presParOf" srcId="{30FB4542-25AB-474C-ABB2-4542B604AFB2}" destId="{A425C0F4-4433-3C40-A47E-659A8EAB1774}" srcOrd="10" destOrd="0" presId="urn:microsoft.com/office/officeart/2005/8/layout/list1"/>
    <dgm:cxn modelId="{FE65EAE1-F687-7644-9643-69533AE61240}" type="presParOf" srcId="{30FB4542-25AB-474C-ABB2-4542B604AFB2}" destId="{387398DA-8F96-C646-A71B-24B8588A785A}" srcOrd="11" destOrd="0" presId="urn:microsoft.com/office/officeart/2005/8/layout/list1"/>
    <dgm:cxn modelId="{D043C3E8-1DDB-CD4C-A8B2-B9A93EFE367A}" type="presParOf" srcId="{30FB4542-25AB-474C-ABB2-4542B604AFB2}" destId="{20119CE3-30A1-7249-A28C-497F980CCDF4}" srcOrd="12" destOrd="0" presId="urn:microsoft.com/office/officeart/2005/8/layout/list1"/>
    <dgm:cxn modelId="{41F87748-6810-1D44-863B-85C4319CD9D8}" type="presParOf" srcId="{20119CE3-30A1-7249-A28C-497F980CCDF4}" destId="{180DD7C7-FFC0-D340-AAD6-44966384D7BF}" srcOrd="0" destOrd="0" presId="urn:microsoft.com/office/officeart/2005/8/layout/list1"/>
    <dgm:cxn modelId="{C3FAC02F-D488-C34E-9BB6-1B8D9CC8B740}" type="presParOf" srcId="{20119CE3-30A1-7249-A28C-497F980CCDF4}" destId="{C9A6F1C5-0B19-7B4B-ACEF-ECF60490A9C1}" srcOrd="1" destOrd="0" presId="urn:microsoft.com/office/officeart/2005/8/layout/list1"/>
    <dgm:cxn modelId="{99FB9DA5-2FBF-184D-93F1-12FE1EAB704E}" type="presParOf" srcId="{30FB4542-25AB-474C-ABB2-4542B604AFB2}" destId="{AF36B097-7AE4-4C46-AACC-786849D23957}" srcOrd="13" destOrd="0" presId="urn:microsoft.com/office/officeart/2005/8/layout/list1"/>
    <dgm:cxn modelId="{9211C146-707C-F740-A4BE-F81CDF990CF4}" type="presParOf" srcId="{30FB4542-25AB-474C-ABB2-4542B604AFB2}" destId="{D1314B6F-7AB3-6843-9FCD-961C49DEF161}" srcOrd="14" destOrd="0" presId="urn:microsoft.com/office/officeart/2005/8/layout/list1"/>
    <dgm:cxn modelId="{C43327BE-8FD2-6741-AF88-F000793D368E}" type="presParOf" srcId="{30FB4542-25AB-474C-ABB2-4542B604AFB2}" destId="{F71F5DBB-78EC-7C42-9A9E-BA77BF0428E9}" srcOrd="15" destOrd="0" presId="urn:microsoft.com/office/officeart/2005/8/layout/list1"/>
    <dgm:cxn modelId="{E4D06B54-49E2-034A-B8A8-8818050ED552}" type="presParOf" srcId="{30FB4542-25AB-474C-ABB2-4542B604AFB2}" destId="{07F5A9E7-BCE2-784A-9FA3-5390EA912712}" srcOrd="16" destOrd="0" presId="urn:microsoft.com/office/officeart/2005/8/layout/list1"/>
    <dgm:cxn modelId="{2E367290-3B18-EC47-9BCA-DFF0E152FE14}" type="presParOf" srcId="{07F5A9E7-BCE2-784A-9FA3-5390EA912712}" destId="{751BFEDA-BF03-CE4F-9530-119413B67824}" srcOrd="0" destOrd="0" presId="urn:microsoft.com/office/officeart/2005/8/layout/list1"/>
    <dgm:cxn modelId="{2C79737F-41BE-2941-BB10-99412AAFFE3F}" type="presParOf" srcId="{07F5A9E7-BCE2-784A-9FA3-5390EA912712}" destId="{8EEAA074-A13D-4B43-ADA3-482EFF7712F5}" srcOrd="1" destOrd="0" presId="urn:microsoft.com/office/officeart/2005/8/layout/list1"/>
    <dgm:cxn modelId="{65FCD100-F343-4946-86D3-7674C7297C5B}" type="presParOf" srcId="{30FB4542-25AB-474C-ABB2-4542B604AFB2}" destId="{75C8C4FC-623E-4D43-9EEA-02DA76D5EBD2}" srcOrd="17" destOrd="0" presId="urn:microsoft.com/office/officeart/2005/8/layout/list1"/>
    <dgm:cxn modelId="{E9DC07A5-CCA8-6D48-A801-4AD7C599A673}" type="presParOf" srcId="{30FB4542-25AB-474C-ABB2-4542B604AFB2}" destId="{BA2CB559-0EB9-8C4D-ABE8-A32EEBCB6E1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24895-2147-504E-B99B-FC2B177F2D04}"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853DEE3C-955C-D442-A3D2-751BE954609F}">
      <dgm:prSet/>
      <dgm:spPr/>
      <dgm:t>
        <a:bodyPr/>
        <a:lstStyle/>
        <a:p>
          <a:pPr rtl="0"/>
          <a:r>
            <a:rPr lang="en-US" dirty="0" smtClean="0"/>
            <a:t>Angell Foundation</a:t>
          </a:r>
          <a:endParaRPr lang="en-US" dirty="0"/>
        </a:p>
      </dgm:t>
    </dgm:pt>
    <dgm:pt modelId="{FD7E70E8-85B6-BA4F-940F-952E64C09F89}" type="parTrans" cxnId="{FDA3B6F0-21B7-5941-B2A2-D852F5DDF2D3}">
      <dgm:prSet/>
      <dgm:spPr/>
      <dgm:t>
        <a:bodyPr/>
        <a:lstStyle/>
        <a:p>
          <a:endParaRPr lang="en-US"/>
        </a:p>
      </dgm:t>
    </dgm:pt>
    <dgm:pt modelId="{BC8249FB-8EC5-AB49-95A3-7BADE5DE697C}" type="sibTrans" cxnId="{FDA3B6F0-21B7-5941-B2A2-D852F5DDF2D3}">
      <dgm:prSet/>
      <dgm:spPr/>
      <dgm:t>
        <a:bodyPr/>
        <a:lstStyle/>
        <a:p>
          <a:endParaRPr lang="en-US"/>
        </a:p>
      </dgm:t>
    </dgm:pt>
    <dgm:pt modelId="{80859E4A-973C-DC41-B519-AA420A213A16}">
      <dgm:prSet/>
      <dgm:spPr/>
      <dgm:t>
        <a:bodyPr/>
        <a:lstStyle/>
        <a:p>
          <a:pPr rtl="0"/>
          <a:r>
            <a:rPr lang="en-US" dirty="0" smtClean="0"/>
            <a:t>California Wellness Foundation</a:t>
          </a:r>
          <a:endParaRPr lang="en-US" dirty="0"/>
        </a:p>
      </dgm:t>
    </dgm:pt>
    <dgm:pt modelId="{C0C5243D-2ACC-E74D-9F4D-DFBCBA6B44E1}" type="parTrans" cxnId="{00E1372C-6F21-6340-8D91-3E8051D82A53}">
      <dgm:prSet/>
      <dgm:spPr/>
      <dgm:t>
        <a:bodyPr/>
        <a:lstStyle/>
        <a:p>
          <a:endParaRPr lang="en-US"/>
        </a:p>
      </dgm:t>
    </dgm:pt>
    <dgm:pt modelId="{3740BFE9-35A7-7A45-A3B1-C133D06116BF}" type="sibTrans" cxnId="{00E1372C-6F21-6340-8D91-3E8051D82A53}">
      <dgm:prSet/>
      <dgm:spPr/>
      <dgm:t>
        <a:bodyPr/>
        <a:lstStyle/>
        <a:p>
          <a:endParaRPr lang="en-US"/>
        </a:p>
      </dgm:t>
    </dgm:pt>
    <dgm:pt modelId="{EAD7B8A3-5468-9247-BA55-EA35E704994B}">
      <dgm:prSet/>
      <dgm:spPr/>
      <dgm:t>
        <a:bodyPr/>
        <a:lstStyle/>
        <a:p>
          <a:pPr rtl="0"/>
          <a:r>
            <a:rPr lang="en-US" smtClean="0"/>
            <a:t>Conrad C. Hilton Foundation</a:t>
          </a:r>
          <a:endParaRPr lang="en-US"/>
        </a:p>
      </dgm:t>
    </dgm:pt>
    <dgm:pt modelId="{F5B7E8CE-D199-3646-B203-865639ED6400}" type="parTrans" cxnId="{20FF1426-DCAC-1C43-B38D-7A12EA75D2E0}">
      <dgm:prSet/>
      <dgm:spPr/>
      <dgm:t>
        <a:bodyPr/>
        <a:lstStyle/>
        <a:p>
          <a:endParaRPr lang="en-US"/>
        </a:p>
      </dgm:t>
    </dgm:pt>
    <dgm:pt modelId="{B481EA17-9BF7-4640-8A76-B751786F38B5}" type="sibTrans" cxnId="{20FF1426-DCAC-1C43-B38D-7A12EA75D2E0}">
      <dgm:prSet/>
      <dgm:spPr/>
      <dgm:t>
        <a:bodyPr/>
        <a:lstStyle/>
        <a:p>
          <a:endParaRPr lang="en-US"/>
        </a:p>
      </dgm:t>
    </dgm:pt>
    <dgm:pt modelId="{B44467FF-C3AA-4642-B3DE-B2D2A7770496}">
      <dgm:prSet/>
      <dgm:spPr/>
      <dgm:t>
        <a:bodyPr/>
        <a:lstStyle/>
        <a:p>
          <a:pPr rtl="0"/>
          <a:r>
            <a:rPr lang="en-US" smtClean="0"/>
            <a:t>Mary And Stanley Smith Charitable Trust</a:t>
          </a:r>
          <a:endParaRPr lang="en-US"/>
        </a:p>
      </dgm:t>
    </dgm:pt>
    <dgm:pt modelId="{0E43B094-2A0F-5A40-8AD5-4FB4CFC42D6C}" type="parTrans" cxnId="{A37EF64B-945D-7B4A-A61D-BFB00238DB14}">
      <dgm:prSet/>
      <dgm:spPr/>
      <dgm:t>
        <a:bodyPr/>
        <a:lstStyle/>
        <a:p>
          <a:endParaRPr lang="en-US"/>
        </a:p>
      </dgm:t>
    </dgm:pt>
    <dgm:pt modelId="{14CF3888-3C47-4349-AF8D-3A716AF8E282}" type="sibTrans" cxnId="{A37EF64B-945D-7B4A-A61D-BFB00238DB14}">
      <dgm:prSet/>
      <dgm:spPr/>
      <dgm:t>
        <a:bodyPr/>
        <a:lstStyle/>
        <a:p>
          <a:endParaRPr lang="en-US"/>
        </a:p>
      </dgm:t>
    </dgm:pt>
    <dgm:pt modelId="{C60712B9-2823-DE4C-BC84-8B7691CB3F2F}">
      <dgm:prSet/>
      <dgm:spPr/>
      <dgm:t>
        <a:bodyPr/>
        <a:lstStyle/>
        <a:p>
          <a:pPr rtl="0"/>
          <a:r>
            <a:rPr lang="en-US" smtClean="0"/>
            <a:t>Pritzker Foster Care Initiative </a:t>
          </a:r>
          <a:endParaRPr lang="en-US"/>
        </a:p>
      </dgm:t>
    </dgm:pt>
    <dgm:pt modelId="{4A3F15E8-46A4-7145-BFF0-7EA2B6C6118B}" type="parTrans" cxnId="{450FF8F8-D30C-884B-98F3-61A1FF2A3625}">
      <dgm:prSet/>
      <dgm:spPr/>
      <dgm:t>
        <a:bodyPr/>
        <a:lstStyle/>
        <a:p>
          <a:endParaRPr lang="en-US"/>
        </a:p>
      </dgm:t>
    </dgm:pt>
    <dgm:pt modelId="{AA4F57B6-98AF-5244-B55B-471A2F86CC50}" type="sibTrans" cxnId="{450FF8F8-D30C-884B-98F3-61A1FF2A3625}">
      <dgm:prSet/>
      <dgm:spPr/>
      <dgm:t>
        <a:bodyPr/>
        <a:lstStyle/>
        <a:p>
          <a:endParaRPr lang="en-US"/>
        </a:p>
      </dgm:t>
    </dgm:pt>
    <dgm:pt modelId="{0FC56CB5-1128-984F-BB47-5C5CD8D784E0}">
      <dgm:prSet/>
      <dgm:spPr/>
      <dgm:t>
        <a:bodyPr/>
        <a:lstStyle/>
        <a:p>
          <a:pPr rtl="0"/>
          <a:r>
            <a:rPr lang="en-US" dirty="0" smtClean="0"/>
            <a:t>Resiliency Fund</a:t>
          </a:r>
          <a:endParaRPr lang="en-US" dirty="0"/>
        </a:p>
      </dgm:t>
    </dgm:pt>
    <dgm:pt modelId="{1BFBDB97-FA5E-1F4C-A704-867B45621202}" type="parTrans" cxnId="{2DD23702-5DD7-8F4D-98B7-F3C86460D1CA}">
      <dgm:prSet/>
      <dgm:spPr/>
      <dgm:t>
        <a:bodyPr/>
        <a:lstStyle/>
        <a:p>
          <a:endParaRPr lang="en-US"/>
        </a:p>
      </dgm:t>
    </dgm:pt>
    <dgm:pt modelId="{D28443DF-3B52-5447-9E7E-D600B6FDF008}" type="sibTrans" cxnId="{2DD23702-5DD7-8F4D-98B7-F3C86460D1CA}">
      <dgm:prSet/>
      <dgm:spPr/>
      <dgm:t>
        <a:bodyPr/>
        <a:lstStyle/>
        <a:p>
          <a:endParaRPr lang="en-US"/>
        </a:p>
      </dgm:t>
    </dgm:pt>
    <dgm:pt modelId="{5391DA89-6C94-184F-B6A7-9F148FFEA0D0}">
      <dgm:prSet/>
      <dgm:spPr/>
      <dgm:t>
        <a:bodyPr/>
        <a:lstStyle/>
        <a:p>
          <a:pPr rtl="0"/>
          <a:r>
            <a:rPr lang="en-US" smtClean="0"/>
            <a:t>Stuart Foundation</a:t>
          </a:r>
          <a:endParaRPr lang="en-US"/>
        </a:p>
      </dgm:t>
    </dgm:pt>
    <dgm:pt modelId="{01E4A81C-096D-F540-8AC0-1763EE19882E}" type="parTrans" cxnId="{2755C2F7-DE54-CF4D-A6B9-F9D88CD67D15}">
      <dgm:prSet/>
      <dgm:spPr/>
      <dgm:t>
        <a:bodyPr/>
        <a:lstStyle/>
        <a:p>
          <a:endParaRPr lang="en-US"/>
        </a:p>
      </dgm:t>
    </dgm:pt>
    <dgm:pt modelId="{AA121B9E-5211-924B-A5C9-0BB84D4E3034}" type="sibTrans" cxnId="{2755C2F7-DE54-CF4D-A6B9-F9D88CD67D15}">
      <dgm:prSet/>
      <dgm:spPr/>
      <dgm:t>
        <a:bodyPr/>
        <a:lstStyle/>
        <a:p>
          <a:endParaRPr lang="en-US"/>
        </a:p>
      </dgm:t>
    </dgm:pt>
    <dgm:pt modelId="{B10C6CCD-E0FB-E845-AB05-4877751092AF}">
      <dgm:prSet/>
      <dgm:spPr/>
      <dgm:t>
        <a:bodyPr/>
        <a:lstStyle/>
        <a:p>
          <a:pPr rtl="0"/>
          <a:r>
            <a:rPr lang="en-US" smtClean="0"/>
            <a:t>Tipping Point Foundation</a:t>
          </a:r>
          <a:endParaRPr lang="en-US"/>
        </a:p>
      </dgm:t>
    </dgm:pt>
    <dgm:pt modelId="{FCD4A19D-F1B5-F143-87F6-04BBF8C5CC17}" type="parTrans" cxnId="{51C7E560-6370-BB42-B046-6E458B8BE16D}">
      <dgm:prSet/>
      <dgm:spPr/>
      <dgm:t>
        <a:bodyPr/>
        <a:lstStyle/>
        <a:p>
          <a:endParaRPr lang="en-US"/>
        </a:p>
      </dgm:t>
    </dgm:pt>
    <dgm:pt modelId="{0C7F6093-949B-9548-80E3-C75A1B07ECE0}" type="sibTrans" cxnId="{51C7E560-6370-BB42-B046-6E458B8BE16D}">
      <dgm:prSet/>
      <dgm:spPr/>
      <dgm:t>
        <a:bodyPr/>
        <a:lstStyle/>
        <a:p>
          <a:endParaRPr lang="en-US"/>
        </a:p>
      </dgm:t>
    </dgm:pt>
    <dgm:pt modelId="{E11C6F0A-C0DB-0141-8969-C95F59191B5C}">
      <dgm:prSet/>
      <dgm:spPr/>
      <dgm:t>
        <a:bodyPr/>
        <a:lstStyle/>
        <a:p>
          <a:pPr rtl="0"/>
          <a:r>
            <a:rPr lang="en-US" dirty="0" smtClean="0"/>
            <a:t>Walter S. Johnson Foundation </a:t>
          </a:r>
          <a:endParaRPr lang="en-US" dirty="0"/>
        </a:p>
      </dgm:t>
    </dgm:pt>
    <dgm:pt modelId="{F6E10472-53DB-ED4E-8AD5-714701255B59}" type="parTrans" cxnId="{06C15AB7-026F-BA4A-AB37-E1D0886C19CA}">
      <dgm:prSet/>
      <dgm:spPr/>
      <dgm:t>
        <a:bodyPr/>
        <a:lstStyle/>
        <a:p>
          <a:endParaRPr lang="en-US"/>
        </a:p>
      </dgm:t>
    </dgm:pt>
    <dgm:pt modelId="{E6D66239-11F1-2D4F-99F8-746C0DCED332}" type="sibTrans" cxnId="{06C15AB7-026F-BA4A-AB37-E1D0886C19CA}">
      <dgm:prSet/>
      <dgm:spPr/>
      <dgm:t>
        <a:bodyPr/>
        <a:lstStyle/>
        <a:p>
          <a:endParaRPr lang="en-US"/>
        </a:p>
      </dgm:t>
    </dgm:pt>
    <dgm:pt modelId="{A5CDF8F1-1955-C542-9BC9-09B613FCBB6B}" type="pres">
      <dgm:prSet presAssocID="{BB424895-2147-504E-B99B-FC2B177F2D04}" presName="diagram" presStyleCnt="0">
        <dgm:presLayoutVars>
          <dgm:dir/>
          <dgm:resizeHandles val="exact"/>
        </dgm:presLayoutVars>
      </dgm:prSet>
      <dgm:spPr/>
      <dgm:t>
        <a:bodyPr/>
        <a:lstStyle/>
        <a:p>
          <a:endParaRPr lang="en-US"/>
        </a:p>
      </dgm:t>
    </dgm:pt>
    <dgm:pt modelId="{5690DD2E-DE24-4B45-A134-DF449BA0E6A6}" type="pres">
      <dgm:prSet presAssocID="{853DEE3C-955C-D442-A3D2-751BE954609F}" presName="node" presStyleLbl="node1" presStyleIdx="0" presStyleCnt="9">
        <dgm:presLayoutVars>
          <dgm:bulletEnabled val="1"/>
        </dgm:presLayoutVars>
      </dgm:prSet>
      <dgm:spPr/>
      <dgm:t>
        <a:bodyPr/>
        <a:lstStyle/>
        <a:p>
          <a:endParaRPr lang="en-US"/>
        </a:p>
      </dgm:t>
    </dgm:pt>
    <dgm:pt modelId="{8535B181-2605-5E4A-8B5C-025FC6C39F13}" type="pres">
      <dgm:prSet presAssocID="{BC8249FB-8EC5-AB49-95A3-7BADE5DE697C}" presName="sibTrans" presStyleCnt="0"/>
      <dgm:spPr/>
    </dgm:pt>
    <dgm:pt modelId="{2CA5C0DA-3289-6944-BFAE-C729A573819D}" type="pres">
      <dgm:prSet presAssocID="{80859E4A-973C-DC41-B519-AA420A213A16}" presName="node" presStyleLbl="node1" presStyleIdx="1" presStyleCnt="9">
        <dgm:presLayoutVars>
          <dgm:bulletEnabled val="1"/>
        </dgm:presLayoutVars>
      </dgm:prSet>
      <dgm:spPr/>
      <dgm:t>
        <a:bodyPr/>
        <a:lstStyle/>
        <a:p>
          <a:endParaRPr lang="en-US"/>
        </a:p>
      </dgm:t>
    </dgm:pt>
    <dgm:pt modelId="{CFF18408-6690-9447-8CBF-B137564FA1A7}" type="pres">
      <dgm:prSet presAssocID="{3740BFE9-35A7-7A45-A3B1-C133D06116BF}" presName="sibTrans" presStyleCnt="0"/>
      <dgm:spPr/>
    </dgm:pt>
    <dgm:pt modelId="{F74CE781-CEAF-C54D-B1A7-6B53238E00AE}" type="pres">
      <dgm:prSet presAssocID="{EAD7B8A3-5468-9247-BA55-EA35E704994B}" presName="node" presStyleLbl="node1" presStyleIdx="2" presStyleCnt="9">
        <dgm:presLayoutVars>
          <dgm:bulletEnabled val="1"/>
        </dgm:presLayoutVars>
      </dgm:prSet>
      <dgm:spPr/>
      <dgm:t>
        <a:bodyPr/>
        <a:lstStyle/>
        <a:p>
          <a:endParaRPr lang="en-US"/>
        </a:p>
      </dgm:t>
    </dgm:pt>
    <dgm:pt modelId="{EBB76D04-42A1-7540-90F4-8813160A04DD}" type="pres">
      <dgm:prSet presAssocID="{B481EA17-9BF7-4640-8A76-B751786F38B5}" presName="sibTrans" presStyleCnt="0"/>
      <dgm:spPr/>
    </dgm:pt>
    <dgm:pt modelId="{1D843306-724F-9545-9492-C418F01C9054}" type="pres">
      <dgm:prSet presAssocID="{B44467FF-C3AA-4642-B3DE-B2D2A7770496}" presName="node" presStyleLbl="node1" presStyleIdx="3" presStyleCnt="9">
        <dgm:presLayoutVars>
          <dgm:bulletEnabled val="1"/>
        </dgm:presLayoutVars>
      </dgm:prSet>
      <dgm:spPr/>
      <dgm:t>
        <a:bodyPr/>
        <a:lstStyle/>
        <a:p>
          <a:endParaRPr lang="en-US"/>
        </a:p>
      </dgm:t>
    </dgm:pt>
    <dgm:pt modelId="{0F5AE356-955B-DB4A-842C-EA6977B08698}" type="pres">
      <dgm:prSet presAssocID="{14CF3888-3C47-4349-AF8D-3A716AF8E282}" presName="sibTrans" presStyleCnt="0"/>
      <dgm:spPr/>
    </dgm:pt>
    <dgm:pt modelId="{8DDA5B59-EA76-0542-9CF1-931B191DFF31}" type="pres">
      <dgm:prSet presAssocID="{C60712B9-2823-DE4C-BC84-8B7691CB3F2F}" presName="node" presStyleLbl="node1" presStyleIdx="4" presStyleCnt="9">
        <dgm:presLayoutVars>
          <dgm:bulletEnabled val="1"/>
        </dgm:presLayoutVars>
      </dgm:prSet>
      <dgm:spPr/>
      <dgm:t>
        <a:bodyPr/>
        <a:lstStyle/>
        <a:p>
          <a:endParaRPr lang="en-US"/>
        </a:p>
      </dgm:t>
    </dgm:pt>
    <dgm:pt modelId="{2BCB9B13-3CD6-9C4B-9A71-C5E7A0C4A962}" type="pres">
      <dgm:prSet presAssocID="{AA4F57B6-98AF-5244-B55B-471A2F86CC50}" presName="sibTrans" presStyleCnt="0"/>
      <dgm:spPr/>
    </dgm:pt>
    <dgm:pt modelId="{3984ED62-E28D-2445-AB52-C6BBB9A0695D}" type="pres">
      <dgm:prSet presAssocID="{0FC56CB5-1128-984F-BB47-5C5CD8D784E0}" presName="node" presStyleLbl="node1" presStyleIdx="5" presStyleCnt="9">
        <dgm:presLayoutVars>
          <dgm:bulletEnabled val="1"/>
        </dgm:presLayoutVars>
      </dgm:prSet>
      <dgm:spPr/>
      <dgm:t>
        <a:bodyPr/>
        <a:lstStyle/>
        <a:p>
          <a:endParaRPr lang="en-US"/>
        </a:p>
      </dgm:t>
    </dgm:pt>
    <dgm:pt modelId="{42ADDC4A-9F29-B349-B467-A1F2BA7CD1B2}" type="pres">
      <dgm:prSet presAssocID="{D28443DF-3B52-5447-9E7E-D600B6FDF008}" presName="sibTrans" presStyleCnt="0"/>
      <dgm:spPr/>
    </dgm:pt>
    <dgm:pt modelId="{875130D1-B962-C948-8E89-F6A90A5496C8}" type="pres">
      <dgm:prSet presAssocID="{5391DA89-6C94-184F-B6A7-9F148FFEA0D0}" presName="node" presStyleLbl="node1" presStyleIdx="6" presStyleCnt="9">
        <dgm:presLayoutVars>
          <dgm:bulletEnabled val="1"/>
        </dgm:presLayoutVars>
      </dgm:prSet>
      <dgm:spPr/>
      <dgm:t>
        <a:bodyPr/>
        <a:lstStyle/>
        <a:p>
          <a:endParaRPr lang="en-US"/>
        </a:p>
      </dgm:t>
    </dgm:pt>
    <dgm:pt modelId="{7FC41B51-D3FF-C743-B29A-EFA2218EC474}" type="pres">
      <dgm:prSet presAssocID="{AA121B9E-5211-924B-A5C9-0BB84D4E3034}" presName="sibTrans" presStyleCnt="0"/>
      <dgm:spPr/>
    </dgm:pt>
    <dgm:pt modelId="{B82C81F3-CF47-B04F-A998-A4231A0D8CA5}" type="pres">
      <dgm:prSet presAssocID="{B10C6CCD-E0FB-E845-AB05-4877751092AF}" presName="node" presStyleLbl="node1" presStyleIdx="7" presStyleCnt="9">
        <dgm:presLayoutVars>
          <dgm:bulletEnabled val="1"/>
        </dgm:presLayoutVars>
      </dgm:prSet>
      <dgm:spPr/>
      <dgm:t>
        <a:bodyPr/>
        <a:lstStyle/>
        <a:p>
          <a:endParaRPr lang="en-US"/>
        </a:p>
      </dgm:t>
    </dgm:pt>
    <dgm:pt modelId="{CDF3CE7E-48D0-0F49-AEAE-0B938A26624D}" type="pres">
      <dgm:prSet presAssocID="{0C7F6093-949B-9548-80E3-C75A1B07ECE0}" presName="sibTrans" presStyleCnt="0"/>
      <dgm:spPr/>
    </dgm:pt>
    <dgm:pt modelId="{E62FDA75-7349-CB43-932F-75E2CBE99D9D}" type="pres">
      <dgm:prSet presAssocID="{E11C6F0A-C0DB-0141-8969-C95F59191B5C}" presName="node" presStyleLbl="node1" presStyleIdx="8" presStyleCnt="9">
        <dgm:presLayoutVars>
          <dgm:bulletEnabled val="1"/>
        </dgm:presLayoutVars>
      </dgm:prSet>
      <dgm:spPr/>
      <dgm:t>
        <a:bodyPr/>
        <a:lstStyle/>
        <a:p>
          <a:endParaRPr lang="en-US"/>
        </a:p>
      </dgm:t>
    </dgm:pt>
  </dgm:ptLst>
  <dgm:cxnLst>
    <dgm:cxn modelId="{51C7E560-6370-BB42-B046-6E458B8BE16D}" srcId="{BB424895-2147-504E-B99B-FC2B177F2D04}" destId="{B10C6CCD-E0FB-E845-AB05-4877751092AF}" srcOrd="7" destOrd="0" parTransId="{FCD4A19D-F1B5-F143-87F6-04BBF8C5CC17}" sibTransId="{0C7F6093-949B-9548-80E3-C75A1B07ECE0}"/>
    <dgm:cxn modelId="{9FDAD0AD-C456-ED47-B28C-C41188617958}" type="presOf" srcId="{C60712B9-2823-DE4C-BC84-8B7691CB3F2F}" destId="{8DDA5B59-EA76-0542-9CF1-931B191DFF31}" srcOrd="0" destOrd="0" presId="urn:microsoft.com/office/officeart/2005/8/layout/default"/>
    <dgm:cxn modelId="{44644472-C529-1142-B642-23F417D8FC1C}" type="presOf" srcId="{80859E4A-973C-DC41-B519-AA420A213A16}" destId="{2CA5C0DA-3289-6944-BFAE-C729A573819D}" srcOrd="0" destOrd="0" presId="urn:microsoft.com/office/officeart/2005/8/layout/default"/>
    <dgm:cxn modelId="{FDA3B6F0-21B7-5941-B2A2-D852F5DDF2D3}" srcId="{BB424895-2147-504E-B99B-FC2B177F2D04}" destId="{853DEE3C-955C-D442-A3D2-751BE954609F}" srcOrd="0" destOrd="0" parTransId="{FD7E70E8-85B6-BA4F-940F-952E64C09F89}" sibTransId="{BC8249FB-8EC5-AB49-95A3-7BADE5DE697C}"/>
    <dgm:cxn modelId="{918BF3C8-DE32-FE4D-A961-000881BBBE5A}" type="presOf" srcId="{5391DA89-6C94-184F-B6A7-9F148FFEA0D0}" destId="{875130D1-B962-C948-8E89-F6A90A5496C8}" srcOrd="0" destOrd="0" presId="urn:microsoft.com/office/officeart/2005/8/layout/default"/>
    <dgm:cxn modelId="{36767DE2-92B3-B048-A6CE-668BDF416304}" type="presOf" srcId="{EAD7B8A3-5468-9247-BA55-EA35E704994B}" destId="{F74CE781-CEAF-C54D-B1A7-6B53238E00AE}" srcOrd="0" destOrd="0" presId="urn:microsoft.com/office/officeart/2005/8/layout/default"/>
    <dgm:cxn modelId="{2317605F-DB29-354E-AAF4-C65FF0E52323}" type="presOf" srcId="{E11C6F0A-C0DB-0141-8969-C95F59191B5C}" destId="{E62FDA75-7349-CB43-932F-75E2CBE99D9D}" srcOrd="0" destOrd="0" presId="urn:microsoft.com/office/officeart/2005/8/layout/default"/>
    <dgm:cxn modelId="{2755C2F7-DE54-CF4D-A6B9-F9D88CD67D15}" srcId="{BB424895-2147-504E-B99B-FC2B177F2D04}" destId="{5391DA89-6C94-184F-B6A7-9F148FFEA0D0}" srcOrd="6" destOrd="0" parTransId="{01E4A81C-096D-F540-8AC0-1763EE19882E}" sibTransId="{AA121B9E-5211-924B-A5C9-0BB84D4E3034}"/>
    <dgm:cxn modelId="{00E1372C-6F21-6340-8D91-3E8051D82A53}" srcId="{BB424895-2147-504E-B99B-FC2B177F2D04}" destId="{80859E4A-973C-DC41-B519-AA420A213A16}" srcOrd="1" destOrd="0" parTransId="{C0C5243D-2ACC-E74D-9F4D-DFBCBA6B44E1}" sibTransId="{3740BFE9-35A7-7A45-A3B1-C133D06116BF}"/>
    <dgm:cxn modelId="{8C01BC61-9702-C743-B797-398597BB632F}" type="presOf" srcId="{853DEE3C-955C-D442-A3D2-751BE954609F}" destId="{5690DD2E-DE24-4B45-A134-DF449BA0E6A6}" srcOrd="0" destOrd="0" presId="urn:microsoft.com/office/officeart/2005/8/layout/default"/>
    <dgm:cxn modelId="{778FF3CD-BBD1-F747-AF42-958A0BD1BAE4}" type="presOf" srcId="{BB424895-2147-504E-B99B-FC2B177F2D04}" destId="{A5CDF8F1-1955-C542-9BC9-09B613FCBB6B}" srcOrd="0" destOrd="0" presId="urn:microsoft.com/office/officeart/2005/8/layout/default"/>
    <dgm:cxn modelId="{2DD23702-5DD7-8F4D-98B7-F3C86460D1CA}" srcId="{BB424895-2147-504E-B99B-FC2B177F2D04}" destId="{0FC56CB5-1128-984F-BB47-5C5CD8D784E0}" srcOrd="5" destOrd="0" parTransId="{1BFBDB97-FA5E-1F4C-A704-867B45621202}" sibTransId="{D28443DF-3B52-5447-9E7E-D600B6FDF008}"/>
    <dgm:cxn modelId="{A37EF64B-945D-7B4A-A61D-BFB00238DB14}" srcId="{BB424895-2147-504E-B99B-FC2B177F2D04}" destId="{B44467FF-C3AA-4642-B3DE-B2D2A7770496}" srcOrd="3" destOrd="0" parTransId="{0E43B094-2A0F-5A40-8AD5-4FB4CFC42D6C}" sibTransId="{14CF3888-3C47-4349-AF8D-3A716AF8E282}"/>
    <dgm:cxn modelId="{4CEFA058-7582-0A4E-B5D8-518E2126532C}" type="presOf" srcId="{0FC56CB5-1128-984F-BB47-5C5CD8D784E0}" destId="{3984ED62-E28D-2445-AB52-C6BBB9A0695D}" srcOrd="0" destOrd="0" presId="urn:microsoft.com/office/officeart/2005/8/layout/default"/>
    <dgm:cxn modelId="{20FF1426-DCAC-1C43-B38D-7A12EA75D2E0}" srcId="{BB424895-2147-504E-B99B-FC2B177F2D04}" destId="{EAD7B8A3-5468-9247-BA55-EA35E704994B}" srcOrd="2" destOrd="0" parTransId="{F5B7E8CE-D199-3646-B203-865639ED6400}" sibTransId="{B481EA17-9BF7-4640-8A76-B751786F38B5}"/>
    <dgm:cxn modelId="{450FF8F8-D30C-884B-98F3-61A1FF2A3625}" srcId="{BB424895-2147-504E-B99B-FC2B177F2D04}" destId="{C60712B9-2823-DE4C-BC84-8B7691CB3F2F}" srcOrd="4" destOrd="0" parTransId="{4A3F15E8-46A4-7145-BFF0-7EA2B6C6118B}" sibTransId="{AA4F57B6-98AF-5244-B55B-471A2F86CC50}"/>
    <dgm:cxn modelId="{114E0658-8F04-434A-9684-261C086C0502}" type="presOf" srcId="{B44467FF-C3AA-4642-B3DE-B2D2A7770496}" destId="{1D843306-724F-9545-9492-C418F01C9054}" srcOrd="0" destOrd="0" presId="urn:microsoft.com/office/officeart/2005/8/layout/default"/>
    <dgm:cxn modelId="{381BFC96-AD09-194D-905D-D36A2BEA29BD}" type="presOf" srcId="{B10C6CCD-E0FB-E845-AB05-4877751092AF}" destId="{B82C81F3-CF47-B04F-A998-A4231A0D8CA5}" srcOrd="0" destOrd="0" presId="urn:microsoft.com/office/officeart/2005/8/layout/default"/>
    <dgm:cxn modelId="{06C15AB7-026F-BA4A-AB37-E1D0886C19CA}" srcId="{BB424895-2147-504E-B99B-FC2B177F2D04}" destId="{E11C6F0A-C0DB-0141-8969-C95F59191B5C}" srcOrd="8" destOrd="0" parTransId="{F6E10472-53DB-ED4E-8AD5-714701255B59}" sibTransId="{E6D66239-11F1-2D4F-99F8-746C0DCED332}"/>
    <dgm:cxn modelId="{3AA4E1A0-2985-434C-A14F-0E2D9D88B6C7}" type="presParOf" srcId="{A5CDF8F1-1955-C542-9BC9-09B613FCBB6B}" destId="{5690DD2E-DE24-4B45-A134-DF449BA0E6A6}" srcOrd="0" destOrd="0" presId="urn:microsoft.com/office/officeart/2005/8/layout/default"/>
    <dgm:cxn modelId="{5E98B7AA-9B05-D945-9D4E-1A018D82A442}" type="presParOf" srcId="{A5CDF8F1-1955-C542-9BC9-09B613FCBB6B}" destId="{8535B181-2605-5E4A-8B5C-025FC6C39F13}" srcOrd="1" destOrd="0" presId="urn:microsoft.com/office/officeart/2005/8/layout/default"/>
    <dgm:cxn modelId="{86970F60-6050-5548-BA8F-86029871D8B4}" type="presParOf" srcId="{A5CDF8F1-1955-C542-9BC9-09B613FCBB6B}" destId="{2CA5C0DA-3289-6944-BFAE-C729A573819D}" srcOrd="2" destOrd="0" presId="urn:microsoft.com/office/officeart/2005/8/layout/default"/>
    <dgm:cxn modelId="{746B4E6C-54F9-9E4E-A700-7F9EDFC0937B}" type="presParOf" srcId="{A5CDF8F1-1955-C542-9BC9-09B613FCBB6B}" destId="{CFF18408-6690-9447-8CBF-B137564FA1A7}" srcOrd="3" destOrd="0" presId="urn:microsoft.com/office/officeart/2005/8/layout/default"/>
    <dgm:cxn modelId="{E7053EA7-F824-9A4C-8399-E1B42AF86DB1}" type="presParOf" srcId="{A5CDF8F1-1955-C542-9BC9-09B613FCBB6B}" destId="{F74CE781-CEAF-C54D-B1A7-6B53238E00AE}" srcOrd="4" destOrd="0" presId="urn:microsoft.com/office/officeart/2005/8/layout/default"/>
    <dgm:cxn modelId="{7812A9F5-ABE5-6840-A03E-18385895987E}" type="presParOf" srcId="{A5CDF8F1-1955-C542-9BC9-09B613FCBB6B}" destId="{EBB76D04-42A1-7540-90F4-8813160A04DD}" srcOrd="5" destOrd="0" presId="urn:microsoft.com/office/officeart/2005/8/layout/default"/>
    <dgm:cxn modelId="{8D4A31C9-B0BD-A247-9FEF-2D242B478BBC}" type="presParOf" srcId="{A5CDF8F1-1955-C542-9BC9-09B613FCBB6B}" destId="{1D843306-724F-9545-9492-C418F01C9054}" srcOrd="6" destOrd="0" presId="urn:microsoft.com/office/officeart/2005/8/layout/default"/>
    <dgm:cxn modelId="{2F4955E3-9AB8-2F47-B3D6-4C451970101D}" type="presParOf" srcId="{A5CDF8F1-1955-C542-9BC9-09B613FCBB6B}" destId="{0F5AE356-955B-DB4A-842C-EA6977B08698}" srcOrd="7" destOrd="0" presId="urn:microsoft.com/office/officeart/2005/8/layout/default"/>
    <dgm:cxn modelId="{F843105A-E0FE-1B4F-93C1-B99B0E2D4AD0}" type="presParOf" srcId="{A5CDF8F1-1955-C542-9BC9-09B613FCBB6B}" destId="{8DDA5B59-EA76-0542-9CF1-931B191DFF31}" srcOrd="8" destOrd="0" presId="urn:microsoft.com/office/officeart/2005/8/layout/default"/>
    <dgm:cxn modelId="{1636696E-5650-F448-BBA7-7035DC716497}" type="presParOf" srcId="{A5CDF8F1-1955-C542-9BC9-09B613FCBB6B}" destId="{2BCB9B13-3CD6-9C4B-9A71-C5E7A0C4A962}" srcOrd="9" destOrd="0" presId="urn:microsoft.com/office/officeart/2005/8/layout/default"/>
    <dgm:cxn modelId="{5C5BD6C0-ACE6-704B-8C86-713FFF04E2C1}" type="presParOf" srcId="{A5CDF8F1-1955-C542-9BC9-09B613FCBB6B}" destId="{3984ED62-E28D-2445-AB52-C6BBB9A0695D}" srcOrd="10" destOrd="0" presId="urn:microsoft.com/office/officeart/2005/8/layout/default"/>
    <dgm:cxn modelId="{8D133B63-8324-E64B-ADB0-5130B6127D53}" type="presParOf" srcId="{A5CDF8F1-1955-C542-9BC9-09B613FCBB6B}" destId="{42ADDC4A-9F29-B349-B467-A1F2BA7CD1B2}" srcOrd="11" destOrd="0" presId="urn:microsoft.com/office/officeart/2005/8/layout/default"/>
    <dgm:cxn modelId="{48BB9940-53FC-B74E-A415-61BB3F6060CA}" type="presParOf" srcId="{A5CDF8F1-1955-C542-9BC9-09B613FCBB6B}" destId="{875130D1-B962-C948-8E89-F6A90A5496C8}" srcOrd="12" destOrd="0" presId="urn:microsoft.com/office/officeart/2005/8/layout/default"/>
    <dgm:cxn modelId="{CD82D56C-AEE9-514D-9EED-B3864692F835}" type="presParOf" srcId="{A5CDF8F1-1955-C542-9BC9-09B613FCBB6B}" destId="{7FC41B51-D3FF-C743-B29A-EFA2218EC474}" srcOrd="13" destOrd="0" presId="urn:microsoft.com/office/officeart/2005/8/layout/default"/>
    <dgm:cxn modelId="{40EFCB75-485C-6C42-B8C3-3B474FA6D094}" type="presParOf" srcId="{A5CDF8F1-1955-C542-9BC9-09B613FCBB6B}" destId="{B82C81F3-CF47-B04F-A998-A4231A0D8CA5}" srcOrd="14" destOrd="0" presId="urn:microsoft.com/office/officeart/2005/8/layout/default"/>
    <dgm:cxn modelId="{E0AAB6BC-DD76-F142-B518-DAD3D272ED65}" type="presParOf" srcId="{A5CDF8F1-1955-C542-9BC9-09B613FCBB6B}" destId="{CDF3CE7E-48D0-0F49-AEAE-0B938A26624D}" srcOrd="15" destOrd="0" presId="urn:microsoft.com/office/officeart/2005/8/layout/default"/>
    <dgm:cxn modelId="{58A9D65B-BD39-064B-A02B-6546DC9295FB}" type="presParOf" srcId="{A5CDF8F1-1955-C542-9BC9-09B613FCBB6B}" destId="{E62FDA75-7349-CB43-932F-75E2CBE99D9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5F29C-6F6D-F04B-9DBC-56721F076D07}">
      <dsp:nvSpPr>
        <dsp:cNvPr id="0" name=""/>
        <dsp:cNvSpPr/>
      </dsp:nvSpPr>
      <dsp:spPr>
        <a:xfrm>
          <a:off x="0" y="292308"/>
          <a:ext cx="8017411"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FA8504-FF90-7C43-BAAC-C6A031FF8089}">
      <dsp:nvSpPr>
        <dsp:cNvPr id="0" name=""/>
        <dsp:cNvSpPr/>
      </dsp:nvSpPr>
      <dsp:spPr>
        <a:xfrm>
          <a:off x="400870" y="26628"/>
          <a:ext cx="7420097" cy="531360"/>
        </a:xfrm>
        <a:prstGeom prst="roundRect">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2127" tIns="0" rIns="212127" bIns="0" numCol="1" spcCol="1270" anchor="ctr" anchorCtr="0">
          <a:noAutofit/>
        </a:bodyPr>
        <a:lstStyle/>
        <a:p>
          <a:pPr lvl="0" algn="l" defTabSz="1066800" rtl="0">
            <a:lnSpc>
              <a:spcPct val="90000"/>
            </a:lnSpc>
            <a:spcBef>
              <a:spcPct val="0"/>
            </a:spcBef>
            <a:spcAft>
              <a:spcPct val="35000"/>
            </a:spcAft>
          </a:pPr>
          <a:r>
            <a:rPr lang="en-US" sz="2400" kern="1200" dirty="0" smtClean="0"/>
            <a:t>Expanding College and Career Pathways</a:t>
          </a:r>
          <a:endParaRPr lang="en-US" sz="2400" kern="1200" dirty="0"/>
        </a:p>
      </dsp:txBody>
      <dsp:txXfrm>
        <a:off x="426809" y="52567"/>
        <a:ext cx="7368219" cy="479482"/>
      </dsp:txXfrm>
    </dsp:sp>
    <dsp:sp modelId="{72E3412C-E042-7241-B3C6-616B067BE42D}">
      <dsp:nvSpPr>
        <dsp:cNvPr id="0" name=""/>
        <dsp:cNvSpPr/>
      </dsp:nvSpPr>
      <dsp:spPr>
        <a:xfrm>
          <a:off x="0" y="1108788"/>
          <a:ext cx="8017411"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E54AD2-064D-6A4C-A613-1C92232A913A}">
      <dsp:nvSpPr>
        <dsp:cNvPr id="0" name=""/>
        <dsp:cNvSpPr/>
      </dsp:nvSpPr>
      <dsp:spPr>
        <a:xfrm>
          <a:off x="400870" y="843108"/>
          <a:ext cx="7420097" cy="531360"/>
        </a:xfrm>
        <a:prstGeom prst="roundRect">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3">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2127" tIns="0" rIns="212127" bIns="0" numCol="1" spcCol="1270" anchor="ctr" anchorCtr="0">
          <a:noAutofit/>
        </a:bodyPr>
        <a:lstStyle/>
        <a:p>
          <a:pPr lvl="0" algn="l" defTabSz="1066800" rtl="0">
            <a:lnSpc>
              <a:spcPct val="90000"/>
            </a:lnSpc>
            <a:spcBef>
              <a:spcPct val="0"/>
            </a:spcBef>
            <a:spcAft>
              <a:spcPct val="35000"/>
            </a:spcAft>
          </a:pPr>
          <a:r>
            <a:rPr lang="en-US" sz="2400" kern="1200" dirty="0" smtClean="0"/>
            <a:t>Strengthening Campus and Community Capacity</a:t>
          </a:r>
          <a:endParaRPr lang="en-US" sz="2400" kern="1200" dirty="0"/>
        </a:p>
      </dsp:txBody>
      <dsp:txXfrm>
        <a:off x="426809" y="869047"/>
        <a:ext cx="7368219" cy="479482"/>
      </dsp:txXfrm>
    </dsp:sp>
    <dsp:sp modelId="{A425C0F4-4433-3C40-A47E-659A8EAB1774}">
      <dsp:nvSpPr>
        <dsp:cNvPr id="0" name=""/>
        <dsp:cNvSpPr/>
      </dsp:nvSpPr>
      <dsp:spPr>
        <a:xfrm>
          <a:off x="0" y="1925268"/>
          <a:ext cx="8017411" cy="453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2114F7-4C12-D742-BC78-DEBE14CD7F27}">
      <dsp:nvSpPr>
        <dsp:cNvPr id="0" name=""/>
        <dsp:cNvSpPr/>
      </dsp:nvSpPr>
      <dsp:spPr>
        <a:xfrm>
          <a:off x="400870" y="1659588"/>
          <a:ext cx="7420097" cy="531360"/>
        </a:xfrm>
        <a:prstGeom prst="roundRect">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2127" tIns="0" rIns="212127" bIns="0" numCol="1" spcCol="1270" anchor="ctr" anchorCtr="0">
          <a:noAutofit/>
        </a:bodyPr>
        <a:lstStyle/>
        <a:p>
          <a:pPr lvl="0" algn="l" defTabSz="1066800" rtl="0">
            <a:lnSpc>
              <a:spcPct val="90000"/>
            </a:lnSpc>
            <a:spcBef>
              <a:spcPct val="0"/>
            </a:spcBef>
            <a:spcAft>
              <a:spcPct val="35000"/>
            </a:spcAft>
          </a:pPr>
          <a:r>
            <a:rPr lang="en-US" sz="2400" kern="1200" dirty="0" smtClean="0"/>
            <a:t>Promoting Data Informed Decision Making</a:t>
          </a:r>
          <a:endParaRPr lang="en-US" sz="2400" kern="1200" dirty="0"/>
        </a:p>
      </dsp:txBody>
      <dsp:txXfrm>
        <a:off x="426809" y="1685527"/>
        <a:ext cx="7368219" cy="479482"/>
      </dsp:txXfrm>
    </dsp:sp>
    <dsp:sp modelId="{D1314B6F-7AB3-6843-9FCD-961C49DEF161}">
      <dsp:nvSpPr>
        <dsp:cNvPr id="0" name=""/>
        <dsp:cNvSpPr/>
      </dsp:nvSpPr>
      <dsp:spPr>
        <a:xfrm>
          <a:off x="0" y="2741748"/>
          <a:ext cx="8017411" cy="453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A6F1C5-0B19-7B4B-ACEF-ECF60490A9C1}">
      <dsp:nvSpPr>
        <dsp:cNvPr id="0" name=""/>
        <dsp:cNvSpPr/>
      </dsp:nvSpPr>
      <dsp:spPr>
        <a:xfrm>
          <a:off x="400870" y="2476068"/>
          <a:ext cx="7420097" cy="531360"/>
        </a:xfrm>
        <a:prstGeom prst="roundRect">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5">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2127" tIns="0" rIns="212127" bIns="0" numCol="1" spcCol="1270" anchor="ctr" anchorCtr="0">
          <a:noAutofit/>
        </a:bodyPr>
        <a:lstStyle/>
        <a:p>
          <a:pPr lvl="0" algn="l" defTabSz="1066800" rtl="0">
            <a:lnSpc>
              <a:spcPct val="90000"/>
            </a:lnSpc>
            <a:spcBef>
              <a:spcPct val="0"/>
            </a:spcBef>
            <a:spcAft>
              <a:spcPct val="35000"/>
            </a:spcAft>
          </a:pPr>
          <a:r>
            <a:rPr lang="en-US" sz="2400" b="0" kern="1200" dirty="0" smtClean="0"/>
            <a:t>Supporting Policy Development and Implementation</a:t>
          </a:r>
          <a:endParaRPr lang="en-US" sz="2400" b="0" kern="1200" dirty="0"/>
        </a:p>
      </dsp:txBody>
      <dsp:txXfrm>
        <a:off x="426809" y="2502007"/>
        <a:ext cx="7368219" cy="479482"/>
      </dsp:txXfrm>
    </dsp:sp>
    <dsp:sp modelId="{BA2CB559-0EB9-8C4D-ABE8-A32EEBCB6E10}">
      <dsp:nvSpPr>
        <dsp:cNvPr id="0" name=""/>
        <dsp:cNvSpPr/>
      </dsp:nvSpPr>
      <dsp:spPr>
        <a:xfrm>
          <a:off x="0" y="3558228"/>
          <a:ext cx="8017411" cy="453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EEAA074-A13D-4B43-ADA3-482EFF7712F5}">
      <dsp:nvSpPr>
        <dsp:cNvPr id="0" name=""/>
        <dsp:cNvSpPr/>
      </dsp:nvSpPr>
      <dsp:spPr>
        <a:xfrm>
          <a:off x="400870" y="3292548"/>
          <a:ext cx="7420097" cy="531360"/>
        </a:xfrm>
        <a:prstGeom prst="roundRect">
          <a:avLst/>
        </a:prstGeom>
        <a:gradFill rotWithShape="0">
          <a:gsLst>
            <a:gs pos="0">
              <a:schemeClr val="accent6">
                <a:hueOff val="0"/>
                <a:satOff val="0"/>
                <a:lumOff val="0"/>
                <a:alphaOff val="0"/>
                <a:tint val="73000"/>
                <a:shade val="100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tint val="100000"/>
                <a:shade val="57000"/>
                <a:satMod val="120000"/>
              </a:schemeClr>
            </a:gs>
            <a:gs pos="80000">
              <a:schemeClr val="accent6">
                <a:hueOff val="0"/>
                <a:satOff val="0"/>
                <a:lumOff val="0"/>
                <a:alphaOff val="0"/>
                <a:tint val="100000"/>
                <a:shade val="56000"/>
                <a:satMod val="145000"/>
              </a:schemeClr>
            </a:gs>
            <a:gs pos="88000">
              <a:schemeClr val="accent6">
                <a:hueOff val="0"/>
                <a:satOff val="0"/>
                <a:lumOff val="0"/>
                <a:alphaOff val="0"/>
                <a:tint val="100000"/>
                <a:shade val="63000"/>
                <a:satMod val="160000"/>
              </a:schemeClr>
            </a:gs>
            <a:gs pos="100000">
              <a:schemeClr val="accent6">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6">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2127" tIns="0" rIns="212127" bIns="0" numCol="1" spcCol="1270" anchor="ctr" anchorCtr="0">
          <a:noAutofit/>
        </a:bodyPr>
        <a:lstStyle/>
        <a:p>
          <a:pPr lvl="0" algn="l" defTabSz="1066800" rtl="0">
            <a:lnSpc>
              <a:spcPct val="90000"/>
            </a:lnSpc>
            <a:spcBef>
              <a:spcPct val="0"/>
            </a:spcBef>
            <a:spcAft>
              <a:spcPct val="35000"/>
            </a:spcAft>
          </a:pPr>
          <a:r>
            <a:rPr lang="en-US" sz="2400" kern="1200" dirty="0" smtClean="0"/>
            <a:t>Engaging the Expertise of Foster Youth </a:t>
          </a:r>
          <a:endParaRPr lang="en-US" sz="2400" kern="1200" dirty="0"/>
        </a:p>
      </dsp:txBody>
      <dsp:txXfrm>
        <a:off x="426809" y="3318487"/>
        <a:ext cx="7368219"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0DD2E-DE24-4B45-A134-DF449BA0E6A6}">
      <dsp:nvSpPr>
        <dsp:cNvPr id="0" name=""/>
        <dsp:cNvSpPr/>
      </dsp:nvSpPr>
      <dsp:spPr>
        <a:xfrm>
          <a:off x="250745" y="347"/>
          <a:ext cx="2415033" cy="1449020"/>
        </a:xfrm>
        <a:prstGeom prst="rect">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Angell Foundation</a:t>
          </a:r>
          <a:endParaRPr lang="en-US" sz="2700" kern="1200" dirty="0"/>
        </a:p>
      </dsp:txBody>
      <dsp:txXfrm>
        <a:off x="250745" y="347"/>
        <a:ext cx="2415033" cy="1449020"/>
      </dsp:txXfrm>
    </dsp:sp>
    <dsp:sp modelId="{2CA5C0DA-3289-6944-BFAE-C729A573819D}">
      <dsp:nvSpPr>
        <dsp:cNvPr id="0" name=""/>
        <dsp:cNvSpPr/>
      </dsp:nvSpPr>
      <dsp:spPr>
        <a:xfrm>
          <a:off x="2907283" y="347"/>
          <a:ext cx="2415033" cy="1449020"/>
        </a:xfrm>
        <a:prstGeom prst="rect">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3">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California Wellness Foundation</a:t>
          </a:r>
          <a:endParaRPr lang="en-US" sz="2700" kern="1200" dirty="0"/>
        </a:p>
      </dsp:txBody>
      <dsp:txXfrm>
        <a:off x="2907283" y="347"/>
        <a:ext cx="2415033" cy="1449020"/>
      </dsp:txXfrm>
    </dsp:sp>
    <dsp:sp modelId="{F74CE781-CEAF-C54D-B1A7-6B53238E00AE}">
      <dsp:nvSpPr>
        <dsp:cNvPr id="0" name=""/>
        <dsp:cNvSpPr/>
      </dsp:nvSpPr>
      <dsp:spPr>
        <a:xfrm>
          <a:off x="5563820" y="347"/>
          <a:ext cx="2415033" cy="1449020"/>
        </a:xfrm>
        <a:prstGeom prst="rect">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Conrad C. Hilton Foundation</a:t>
          </a:r>
          <a:endParaRPr lang="en-US" sz="2700" kern="1200"/>
        </a:p>
      </dsp:txBody>
      <dsp:txXfrm>
        <a:off x="5563820" y="347"/>
        <a:ext cx="2415033" cy="1449020"/>
      </dsp:txXfrm>
    </dsp:sp>
    <dsp:sp modelId="{1D843306-724F-9545-9492-C418F01C9054}">
      <dsp:nvSpPr>
        <dsp:cNvPr id="0" name=""/>
        <dsp:cNvSpPr/>
      </dsp:nvSpPr>
      <dsp:spPr>
        <a:xfrm>
          <a:off x="250745" y="1690871"/>
          <a:ext cx="2415033" cy="1449020"/>
        </a:xfrm>
        <a:prstGeom prst="rect">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5">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Mary And Stanley Smith Charitable Trust</a:t>
          </a:r>
          <a:endParaRPr lang="en-US" sz="2700" kern="1200"/>
        </a:p>
      </dsp:txBody>
      <dsp:txXfrm>
        <a:off x="250745" y="1690871"/>
        <a:ext cx="2415033" cy="1449020"/>
      </dsp:txXfrm>
    </dsp:sp>
    <dsp:sp modelId="{8DDA5B59-EA76-0542-9CF1-931B191DFF31}">
      <dsp:nvSpPr>
        <dsp:cNvPr id="0" name=""/>
        <dsp:cNvSpPr/>
      </dsp:nvSpPr>
      <dsp:spPr>
        <a:xfrm>
          <a:off x="2907283" y="1690871"/>
          <a:ext cx="2415033" cy="1449020"/>
        </a:xfrm>
        <a:prstGeom prst="rect">
          <a:avLst/>
        </a:prstGeom>
        <a:gradFill rotWithShape="0">
          <a:gsLst>
            <a:gs pos="0">
              <a:schemeClr val="accent6">
                <a:hueOff val="0"/>
                <a:satOff val="0"/>
                <a:lumOff val="0"/>
                <a:alphaOff val="0"/>
                <a:tint val="73000"/>
                <a:shade val="100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tint val="100000"/>
                <a:shade val="57000"/>
                <a:satMod val="120000"/>
              </a:schemeClr>
            </a:gs>
            <a:gs pos="80000">
              <a:schemeClr val="accent6">
                <a:hueOff val="0"/>
                <a:satOff val="0"/>
                <a:lumOff val="0"/>
                <a:alphaOff val="0"/>
                <a:tint val="100000"/>
                <a:shade val="56000"/>
                <a:satMod val="145000"/>
              </a:schemeClr>
            </a:gs>
            <a:gs pos="88000">
              <a:schemeClr val="accent6">
                <a:hueOff val="0"/>
                <a:satOff val="0"/>
                <a:lumOff val="0"/>
                <a:alphaOff val="0"/>
                <a:tint val="100000"/>
                <a:shade val="63000"/>
                <a:satMod val="160000"/>
              </a:schemeClr>
            </a:gs>
            <a:gs pos="100000">
              <a:schemeClr val="accent6">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6">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Pritzker Foster Care Initiative </a:t>
          </a:r>
          <a:endParaRPr lang="en-US" sz="2700" kern="1200"/>
        </a:p>
      </dsp:txBody>
      <dsp:txXfrm>
        <a:off x="2907283" y="1690871"/>
        <a:ext cx="2415033" cy="1449020"/>
      </dsp:txXfrm>
    </dsp:sp>
    <dsp:sp modelId="{3984ED62-E28D-2445-AB52-C6BBB9A0695D}">
      <dsp:nvSpPr>
        <dsp:cNvPr id="0" name=""/>
        <dsp:cNvSpPr/>
      </dsp:nvSpPr>
      <dsp:spPr>
        <a:xfrm>
          <a:off x="5563820" y="1690871"/>
          <a:ext cx="2415033" cy="1449020"/>
        </a:xfrm>
        <a:prstGeom prst="rect">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Resiliency Fund</a:t>
          </a:r>
          <a:endParaRPr lang="en-US" sz="2700" kern="1200" dirty="0"/>
        </a:p>
      </dsp:txBody>
      <dsp:txXfrm>
        <a:off x="5563820" y="1690871"/>
        <a:ext cx="2415033" cy="1449020"/>
      </dsp:txXfrm>
    </dsp:sp>
    <dsp:sp modelId="{875130D1-B962-C948-8E89-F6A90A5496C8}">
      <dsp:nvSpPr>
        <dsp:cNvPr id="0" name=""/>
        <dsp:cNvSpPr/>
      </dsp:nvSpPr>
      <dsp:spPr>
        <a:xfrm>
          <a:off x="250745" y="3381395"/>
          <a:ext cx="2415033" cy="1449020"/>
        </a:xfrm>
        <a:prstGeom prst="rect">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3">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Stuart Foundation</a:t>
          </a:r>
          <a:endParaRPr lang="en-US" sz="2700" kern="1200"/>
        </a:p>
      </dsp:txBody>
      <dsp:txXfrm>
        <a:off x="250745" y="3381395"/>
        <a:ext cx="2415033" cy="1449020"/>
      </dsp:txXfrm>
    </dsp:sp>
    <dsp:sp modelId="{B82C81F3-CF47-B04F-A998-A4231A0D8CA5}">
      <dsp:nvSpPr>
        <dsp:cNvPr id="0" name=""/>
        <dsp:cNvSpPr/>
      </dsp:nvSpPr>
      <dsp:spPr>
        <a:xfrm>
          <a:off x="2907283" y="3381395"/>
          <a:ext cx="2415033" cy="1449020"/>
        </a:xfrm>
        <a:prstGeom prst="rect">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Tipping Point Foundation</a:t>
          </a:r>
          <a:endParaRPr lang="en-US" sz="2700" kern="1200"/>
        </a:p>
      </dsp:txBody>
      <dsp:txXfrm>
        <a:off x="2907283" y="3381395"/>
        <a:ext cx="2415033" cy="1449020"/>
      </dsp:txXfrm>
    </dsp:sp>
    <dsp:sp modelId="{E62FDA75-7349-CB43-932F-75E2CBE99D9D}">
      <dsp:nvSpPr>
        <dsp:cNvPr id="0" name=""/>
        <dsp:cNvSpPr/>
      </dsp:nvSpPr>
      <dsp:spPr>
        <a:xfrm>
          <a:off x="5563820" y="3381395"/>
          <a:ext cx="2415033" cy="1449020"/>
        </a:xfrm>
        <a:prstGeom prst="rect">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5">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Walter S. Johnson Foundation </a:t>
          </a:r>
          <a:endParaRPr lang="en-US" sz="2700" kern="1200" dirty="0"/>
        </a:p>
      </dsp:txBody>
      <dsp:txXfrm>
        <a:off x="5563820" y="3381395"/>
        <a:ext cx="2415033" cy="14490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72E08-3178-2146-91DF-02EBE1FBB96D}"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55ECE-91E3-FC40-9A99-5530460EDDD8}" type="slidenum">
              <a:rPr lang="en-US" smtClean="0"/>
              <a:t>‹#›</a:t>
            </a:fld>
            <a:endParaRPr lang="en-US"/>
          </a:p>
        </p:txBody>
      </p:sp>
    </p:spTree>
    <p:extLst>
      <p:ext uri="{BB962C8B-B14F-4D97-AF65-F5344CB8AC3E}">
        <p14:creationId xmlns:p14="http://schemas.microsoft.com/office/powerpoint/2010/main" val="32112149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DDF3D7E-3B35-4228-B8F6-ADD7A76DFE8D}"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686511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percentages</a:t>
            </a:r>
            <a:r>
              <a:rPr lang="en-US" baseline="0" dirty="0" smtClean="0"/>
              <a:t> had their first course in one or more of these subjects at the remedial level, percentages particularly high for foster youth. </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10</a:t>
            </a:fld>
            <a:endParaRPr lang="en-US"/>
          </a:p>
        </p:txBody>
      </p:sp>
    </p:spTree>
    <p:extLst>
      <p:ext uri="{BB962C8B-B14F-4D97-AF65-F5344CB8AC3E}">
        <p14:creationId xmlns:p14="http://schemas.microsoft.com/office/powerpoint/2010/main" val="82978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Disparity in receipt rates, despite the fact that</a:t>
            </a:r>
            <a:r>
              <a:rPr lang="en-US" baseline="0" dirty="0" smtClean="0"/>
              <a:t> if student has financial need sufficient to qualify for BOG Fee waiver, it would likely qualify them for a Pell grant too.  Possible reasons for disparity: 1) some foster youth may not filling out the FAFSA (confusing, daunting, etc.); and 2) some may be losing eligibility for Pell due to their grades.  Disparity is important, because while BOG covers enrollment fees, it does not cover living expenses like housing, which Pell can cover.</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11</a:t>
            </a:fld>
            <a:endParaRPr lang="en-US"/>
          </a:p>
        </p:txBody>
      </p:sp>
    </p:spTree>
    <p:extLst>
      <p:ext uri="{BB962C8B-B14F-4D97-AF65-F5344CB8AC3E}">
        <p14:creationId xmlns:p14="http://schemas.microsoft.com/office/powerpoint/2010/main" val="405024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Foster</a:t>
            </a:r>
            <a:r>
              <a:rPr lang="en-US" baseline="0" dirty="0" smtClean="0"/>
              <a:t> youth less likely to achieve a 2.0 GPA for the academic year.  First year students struggle even more</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12</a:t>
            </a:fld>
            <a:endParaRPr lang="en-US"/>
          </a:p>
        </p:txBody>
      </p:sp>
    </p:spTree>
    <p:extLst>
      <p:ext uri="{BB962C8B-B14F-4D97-AF65-F5344CB8AC3E}">
        <p14:creationId xmlns:p14="http://schemas.microsoft.com/office/powerpoint/2010/main" val="3015886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are for CSUs only.  </a:t>
            </a:r>
            <a:r>
              <a:rPr lang="en-US" dirty="0" smtClean="0"/>
              <a:t>Need for remediation based on scores on the English Placement</a:t>
            </a:r>
            <a:r>
              <a:rPr lang="en-US" baseline="0" dirty="0" smtClean="0"/>
              <a:t> Test and Entry Level Mathematics Exam.</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13</a:t>
            </a:fld>
            <a:endParaRPr lang="en-US"/>
          </a:p>
        </p:txBody>
      </p:sp>
    </p:spTree>
    <p:extLst>
      <p:ext uri="{BB962C8B-B14F-4D97-AF65-F5344CB8AC3E}">
        <p14:creationId xmlns:p14="http://schemas.microsoft.com/office/powerpoint/2010/main" val="708125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Foster youth achieving 2.0’s at high levels, not a large achievement gap.</a:t>
            </a:r>
            <a:r>
              <a:rPr lang="en-US" baseline="0" dirty="0" smtClean="0"/>
              <a:t>  Achievement gap opens up at 3.0 level</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14</a:t>
            </a:fld>
            <a:endParaRPr lang="en-US"/>
          </a:p>
        </p:txBody>
      </p:sp>
    </p:spTree>
    <p:extLst>
      <p:ext uri="{BB962C8B-B14F-4D97-AF65-F5344CB8AC3E}">
        <p14:creationId xmlns:p14="http://schemas.microsoft.com/office/powerpoint/2010/main" val="1293551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Complicated and inconsistent</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15</a:t>
            </a:fld>
            <a:endParaRPr lang="en-US"/>
          </a:p>
        </p:txBody>
      </p:sp>
    </p:spTree>
    <p:extLst>
      <p:ext uri="{BB962C8B-B14F-4D97-AF65-F5344CB8AC3E}">
        <p14:creationId xmlns:p14="http://schemas.microsoft.com/office/powerpoint/2010/main" val="404797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CWC can play a role in moving this forward</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Given that they are adults who can provide consent, might this make data sharing easier?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16</a:t>
            </a:fld>
            <a:endParaRPr lang="en-US"/>
          </a:p>
        </p:txBody>
      </p:sp>
    </p:spTree>
    <p:extLst>
      <p:ext uri="{BB962C8B-B14F-4D97-AF65-F5344CB8AC3E}">
        <p14:creationId xmlns:p14="http://schemas.microsoft.com/office/powerpoint/2010/main" val="4206130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Mention Blueprint and</a:t>
            </a:r>
            <a:r>
              <a:rPr lang="en-US" sz="1800" b="1" baseline="0" dirty="0" smtClean="0"/>
              <a:t> newsletter!!</a:t>
            </a:r>
            <a:endParaRPr lang="en-US" sz="1800" b="1" dirty="0"/>
          </a:p>
        </p:txBody>
      </p:sp>
      <p:sp>
        <p:nvSpPr>
          <p:cNvPr id="4" name="Slide Number Placeholder 3"/>
          <p:cNvSpPr>
            <a:spLocks noGrp="1"/>
          </p:cNvSpPr>
          <p:nvPr>
            <p:ph type="sldNum" sz="quarter" idx="10"/>
          </p:nvPr>
        </p:nvSpPr>
        <p:spPr/>
        <p:txBody>
          <a:bodyPr/>
          <a:lstStyle/>
          <a:p>
            <a:fld id="{0C455ECE-91E3-FC40-9A99-5530460EDDD8}" type="slidenum">
              <a:rPr lang="en-US" smtClean="0"/>
              <a:t>17</a:t>
            </a:fld>
            <a:endParaRPr lang="en-US"/>
          </a:p>
        </p:txBody>
      </p:sp>
    </p:spTree>
    <p:extLst>
      <p:ext uri="{BB962C8B-B14F-4D97-AF65-F5344CB8AC3E}">
        <p14:creationId xmlns:p14="http://schemas.microsoft.com/office/powerpoint/2010/main" val="427709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b="1" dirty="0" smtClean="0"/>
              <a:t>When we extended care to college students</a:t>
            </a:r>
            <a:r>
              <a:rPr lang="en-US" b="1" baseline="0" dirty="0" smtClean="0"/>
              <a:t> we implicated college systems – focus can’t just be on minors anymore – child welfare is now serving college students</a:t>
            </a:r>
            <a:endParaRPr lang="en-US" b="1" dirty="0" smtClean="0"/>
          </a:p>
          <a:p>
            <a:endParaRPr lang="en-US" dirty="0" smtClean="0"/>
          </a:p>
          <a:p>
            <a:endParaRPr lang="en-US" dirty="0" smtClean="0"/>
          </a:p>
          <a:p>
            <a:r>
              <a:rPr lang="en-US" dirty="0" smtClean="0"/>
              <a:t>Why is education so important?  Over a person’s lifetime the difference in income can add up to several hundred thousand dollars.</a:t>
            </a:r>
          </a:p>
          <a:p>
            <a:endParaRPr lang="en-US" dirty="0" smtClean="0"/>
          </a:p>
          <a:p>
            <a:r>
              <a:rPr lang="en-US" dirty="0" smtClean="0">
                <a:latin typeface="Arial" charset="0"/>
                <a:cs typeface="Arial" charset="0"/>
              </a:rPr>
              <a:t>Fastest-growing industries such as health care, education, and business support services require a bachelor's degree or above. </a:t>
            </a:r>
          </a:p>
          <a:p>
            <a:endParaRPr lang="en-US" dirty="0" smtClean="0">
              <a:latin typeface="Arial" charset="0"/>
              <a:cs typeface="Arial" charset="0"/>
            </a:endParaRPr>
          </a:p>
          <a:p>
            <a:r>
              <a:rPr lang="en-US" dirty="0" smtClean="0">
                <a:latin typeface="Arial" charset="0"/>
                <a:cs typeface="Arial" charset="0"/>
              </a:rPr>
              <a:t>Fewer options for those without college degrees now-and there will be even fewer in the future. Occupations losing the most jobs are clerks, cashiers, telemarketers, packagers, and farmers. </a:t>
            </a:r>
          </a:p>
          <a:p>
            <a:endParaRPr lang="en-US" dirty="0">
              <a:latin typeface="Arial" charset="0"/>
              <a:cs typeface="Arial" charset="0"/>
            </a:endParaRPr>
          </a:p>
          <a:p>
            <a:r>
              <a:rPr lang="en-US" dirty="0" smtClean="0">
                <a:latin typeface="Arial" charset="0"/>
                <a:cs typeface="Arial" charset="0"/>
              </a:rPr>
              <a:t>There's more competition for jobs that pay less and have less security. </a:t>
            </a:r>
          </a:p>
          <a:p>
            <a:endParaRPr lang="en-US" sz="2800" dirty="0" smtClean="0">
              <a:latin typeface="Arial" charset="0"/>
              <a:cs typeface="Arial" charset="0"/>
            </a:endParaRPr>
          </a:p>
          <a:p>
            <a:r>
              <a:rPr lang="en-US" dirty="0" smtClean="0"/>
              <a:t>Other benefits of higher </a:t>
            </a:r>
            <a:r>
              <a:rPr lang="en-US" dirty="0" err="1" smtClean="0"/>
              <a:t>ed</a:t>
            </a:r>
            <a:endParaRPr lang="en-US" dirty="0" smtClean="0"/>
          </a:p>
          <a:p>
            <a:pPr marL="171450" lvl="1" indent="-171450">
              <a:buClr>
                <a:schemeClr val="accent1"/>
              </a:buClr>
              <a:buSzPct val="65000"/>
              <a:buFont typeface="Arial"/>
              <a:buChar char="•"/>
              <a:defRPr/>
            </a:pPr>
            <a:r>
              <a:rPr lang="en-US" dirty="0" smtClean="0"/>
              <a:t>Lower incarceration rates</a:t>
            </a:r>
          </a:p>
          <a:p>
            <a:pPr marL="171450" indent="-171450">
              <a:buFont typeface="Arial"/>
              <a:buChar char="•"/>
              <a:defRPr/>
            </a:pPr>
            <a:r>
              <a:rPr lang="en-US" dirty="0" smtClean="0"/>
              <a:t>Improved health outcomes</a:t>
            </a:r>
          </a:p>
          <a:p>
            <a:pPr marL="171450" indent="-171450">
              <a:buFont typeface="Arial"/>
              <a:buChar char="•"/>
              <a:defRPr/>
            </a:pPr>
            <a:r>
              <a:rPr lang="en-US" dirty="0" smtClean="0"/>
              <a:t>Higher levels of civic participation, including volunteer work and voting</a:t>
            </a:r>
          </a:p>
          <a:p>
            <a:pPr marL="171450" indent="-171450">
              <a:buFont typeface="Arial"/>
              <a:buChar char="•"/>
              <a:defRPr/>
            </a:pPr>
            <a:r>
              <a:rPr lang="en-US" dirty="0" smtClean="0"/>
              <a:t>Children</a:t>
            </a:r>
            <a:r>
              <a:rPr lang="en-US" baseline="0" dirty="0" smtClean="0"/>
              <a:t> more likely to attend college</a:t>
            </a:r>
          </a:p>
          <a:p>
            <a:pPr marL="171450" indent="-171450">
              <a:buFont typeface="Arial"/>
              <a:buChar char="•"/>
              <a:defRPr/>
            </a:pPr>
            <a:r>
              <a:rPr lang="en-US" baseline="0" dirty="0" smtClean="0"/>
              <a:t>Have a vocation – meaningful work</a:t>
            </a:r>
            <a:endParaRPr lang="en-US" dirty="0" smtClean="0"/>
          </a:p>
          <a:p>
            <a:endParaRPr lang="en-US" dirty="0" smtClean="0"/>
          </a:p>
        </p:txBody>
      </p:sp>
      <p:sp>
        <p:nvSpPr>
          <p:cNvPr id="34819" name="Slide Number Placeholder 3"/>
          <p:cNvSpPr>
            <a:spLocks noGrp="1"/>
          </p:cNvSpPr>
          <p:nvPr>
            <p:ph type="sldNum" sz="quarter" idx="5"/>
          </p:nvPr>
        </p:nvSpPr>
        <p:spPr>
          <a:noFill/>
        </p:spPr>
        <p:txBody>
          <a:bodyPr/>
          <a:lstStyle/>
          <a:p>
            <a:fld id="{86C30749-1514-49CE-8453-DF0A73D6242D}" type="slidenum">
              <a:rPr lang="en-US" smtClean="0">
                <a:solidFill>
                  <a:prstClr val="black"/>
                </a:solidFill>
                <a:latin typeface="Calibri"/>
              </a:rPr>
              <a:pPr/>
              <a:t>2</a:t>
            </a:fld>
            <a:endParaRPr lang="en-US" smtClean="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EF2D2A2-ED85-4F1B-831D-0D7B91AECA30}"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87667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marR="0" indent="-171450" algn="l" defTabSz="457200" rtl="0" eaLnBrk="1" fontAlgn="auto" latinLnBrk="0" hangingPunct="1">
              <a:lnSpc>
                <a:spcPct val="100000"/>
              </a:lnSpc>
              <a:spcBef>
                <a:spcPts val="0"/>
              </a:spcBef>
              <a:spcAft>
                <a:spcPts val="1200"/>
              </a:spcAft>
              <a:buClr>
                <a:schemeClr val="bg2">
                  <a:lumMod val="50000"/>
                </a:schemeClr>
              </a:buClr>
              <a:buSzPct val="100000"/>
              <a:buFont typeface="Arial"/>
              <a:buChar char="•"/>
              <a:tabLst/>
              <a:defRPr/>
            </a:pPr>
            <a:r>
              <a:rPr lang="en-US" sz="1200" dirty="0" smtClean="0">
                <a:solidFill>
                  <a:prstClr val="black"/>
                </a:solidFill>
                <a:latin typeface="+mn-lt"/>
              </a:rPr>
              <a:t>Technical Assistance to individual</a:t>
            </a:r>
            <a:r>
              <a:rPr lang="en-US" sz="1200" baseline="0" dirty="0" smtClean="0">
                <a:solidFill>
                  <a:prstClr val="black"/>
                </a:solidFill>
                <a:latin typeface="+mn-lt"/>
              </a:rPr>
              <a:t> campuses</a:t>
            </a:r>
          </a:p>
          <a:p>
            <a:pPr marL="227013" marR="0" indent="-171450" algn="l" defTabSz="457200" rtl="0" eaLnBrk="1" fontAlgn="auto" latinLnBrk="0" hangingPunct="1">
              <a:lnSpc>
                <a:spcPct val="100000"/>
              </a:lnSpc>
              <a:spcBef>
                <a:spcPts val="0"/>
              </a:spcBef>
              <a:spcAft>
                <a:spcPts val="1200"/>
              </a:spcAft>
              <a:buClr>
                <a:schemeClr val="bg2">
                  <a:lumMod val="50000"/>
                </a:schemeClr>
              </a:buClr>
              <a:buSzPct val="100000"/>
              <a:buFont typeface="Arial"/>
              <a:buChar char="•"/>
              <a:tabLst/>
              <a:defRPr/>
            </a:pPr>
            <a:r>
              <a:rPr lang="en-US" sz="1200" dirty="0" smtClean="0">
                <a:solidFill>
                  <a:prstClr val="black"/>
                </a:solidFill>
                <a:latin typeface="+mn-lt"/>
              </a:rPr>
              <a:t>Training</a:t>
            </a:r>
            <a:r>
              <a:rPr lang="en-US" sz="1200" baseline="0" dirty="0" smtClean="0">
                <a:solidFill>
                  <a:prstClr val="black"/>
                </a:solidFill>
                <a:latin typeface="+mn-lt"/>
              </a:rPr>
              <a:t> – webinars, newsletter, website</a:t>
            </a:r>
            <a:endParaRPr lang="en-US" sz="1200" dirty="0" smtClean="0">
              <a:solidFill>
                <a:prstClr val="black"/>
              </a:solidFill>
              <a:latin typeface="+mn-lt"/>
            </a:endParaRPr>
          </a:p>
          <a:p>
            <a:pPr marL="227013" marR="0" indent="-171450" algn="l" defTabSz="457200" rtl="0" eaLnBrk="1" fontAlgn="auto" latinLnBrk="0" hangingPunct="1">
              <a:lnSpc>
                <a:spcPct val="100000"/>
              </a:lnSpc>
              <a:spcBef>
                <a:spcPts val="0"/>
              </a:spcBef>
              <a:spcAft>
                <a:spcPts val="1200"/>
              </a:spcAft>
              <a:buClr>
                <a:schemeClr val="bg2">
                  <a:lumMod val="50000"/>
                </a:schemeClr>
              </a:buClr>
              <a:buSzPct val="100000"/>
              <a:buFont typeface="Arial"/>
              <a:buChar char="•"/>
              <a:tabLst/>
              <a:defRPr/>
            </a:pPr>
            <a:r>
              <a:rPr lang="en-US" sz="1200" dirty="0" smtClean="0">
                <a:solidFill>
                  <a:prstClr val="black"/>
                </a:solidFill>
                <a:latin typeface="+mn-lt"/>
              </a:rPr>
              <a:t>Policy</a:t>
            </a:r>
            <a:r>
              <a:rPr lang="en-US" sz="1200" baseline="0" dirty="0" smtClean="0">
                <a:solidFill>
                  <a:prstClr val="black"/>
                </a:solidFill>
                <a:latin typeface="+mn-lt"/>
              </a:rPr>
              <a:t> – will address later</a:t>
            </a:r>
          </a:p>
          <a:p>
            <a:pPr marL="227013" marR="0" indent="-171450" algn="l" defTabSz="457200" rtl="0" eaLnBrk="1" fontAlgn="auto" latinLnBrk="0" hangingPunct="1">
              <a:lnSpc>
                <a:spcPct val="100000"/>
              </a:lnSpc>
              <a:spcBef>
                <a:spcPts val="0"/>
              </a:spcBef>
              <a:spcAft>
                <a:spcPts val="1200"/>
              </a:spcAft>
              <a:buClr>
                <a:schemeClr val="bg2">
                  <a:lumMod val="50000"/>
                </a:schemeClr>
              </a:buClr>
              <a:buSzPct val="100000"/>
              <a:buFont typeface="Arial"/>
              <a:buChar char="•"/>
              <a:tabLst/>
              <a:defRPr/>
            </a:pPr>
            <a:r>
              <a:rPr lang="en-US" sz="1200" baseline="0" dirty="0" smtClean="0">
                <a:solidFill>
                  <a:prstClr val="black"/>
                </a:solidFill>
                <a:latin typeface="+mn-lt"/>
              </a:rPr>
              <a:t>Foster Club is partner</a:t>
            </a:r>
          </a:p>
          <a:p>
            <a:pPr marL="579438" marR="0" indent="-523875" algn="l" defTabSz="457200" rtl="0" eaLnBrk="1" fontAlgn="auto" latinLnBrk="0" hangingPunct="1">
              <a:lnSpc>
                <a:spcPct val="100000"/>
              </a:lnSpc>
              <a:spcBef>
                <a:spcPts val="0"/>
              </a:spcBef>
              <a:spcAft>
                <a:spcPts val="1200"/>
              </a:spcAft>
              <a:buClr>
                <a:schemeClr val="bg2">
                  <a:lumMod val="50000"/>
                </a:schemeClr>
              </a:buClr>
              <a:buSzPct val="100000"/>
              <a:buFont typeface="Wingdings" charset="2"/>
              <a:buChar char="Ø"/>
              <a:tabLst/>
              <a:defRPr/>
            </a:pPr>
            <a:endParaRPr lang="en-US" sz="1200" baseline="0" dirty="0" smtClean="0">
              <a:solidFill>
                <a:prstClr val="black"/>
              </a:solidFill>
              <a:latin typeface="+mn-lt"/>
            </a:endParaRPr>
          </a:p>
          <a:p>
            <a:pPr marL="55563" marR="0" indent="0" algn="l" defTabSz="457200" rtl="0" eaLnBrk="1" fontAlgn="auto" latinLnBrk="0" hangingPunct="1">
              <a:lnSpc>
                <a:spcPct val="100000"/>
              </a:lnSpc>
              <a:spcBef>
                <a:spcPts val="0"/>
              </a:spcBef>
              <a:spcAft>
                <a:spcPts val="1200"/>
              </a:spcAft>
              <a:buClr>
                <a:schemeClr val="bg2">
                  <a:lumMod val="50000"/>
                </a:schemeClr>
              </a:buClr>
              <a:buSzPct val="100000"/>
              <a:buFont typeface="Wingdings" charset="2"/>
              <a:buNone/>
              <a:tabLst/>
              <a:defRPr/>
            </a:pPr>
            <a:r>
              <a:rPr lang="en-US" sz="1200" baseline="0" dirty="0" smtClean="0">
                <a:solidFill>
                  <a:prstClr val="black"/>
                </a:solidFill>
                <a:latin typeface="+mn-lt"/>
              </a:rPr>
              <a:t>Managed by JBF</a:t>
            </a:r>
            <a:endParaRPr lang="en-US" sz="1200" dirty="0" smtClean="0">
              <a:solidFill>
                <a:prstClr val="black"/>
              </a:solidFill>
              <a:latin typeface="+mn-lt"/>
            </a:endParaRPr>
          </a:p>
          <a:p>
            <a:pPr marL="579438" indent="-523875">
              <a:spcBef>
                <a:spcPts val="0"/>
              </a:spcBef>
              <a:spcAft>
                <a:spcPts val="1200"/>
              </a:spcAft>
              <a:buClr>
                <a:schemeClr val="bg2">
                  <a:lumMod val="50000"/>
                </a:schemeClr>
              </a:buClr>
              <a:buSzPct val="100000"/>
              <a:buFont typeface="Wingdings" charset="2"/>
              <a:buChar char="Ø"/>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EF2D2A2-ED85-4F1B-831D-0D7B91AECA30}"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5784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networks – 33 campuses</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5</a:t>
            </a:fld>
            <a:endParaRPr lang="en-US"/>
          </a:p>
        </p:txBody>
      </p:sp>
    </p:spTree>
    <p:extLst>
      <p:ext uri="{BB962C8B-B14F-4D97-AF65-F5344CB8AC3E}">
        <p14:creationId xmlns:p14="http://schemas.microsoft.com/office/powerpoint/2010/main" val="219445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6</a:t>
            </a:fld>
            <a:endParaRPr lang="en-US"/>
          </a:p>
        </p:txBody>
      </p:sp>
    </p:spTree>
    <p:extLst>
      <p:ext uri="{BB962C8B-B14F-4D97-AF65-F5344CB8AC3E}">
        <p14:creationId xmlns:p14="http://schemas.microsoft.com/office/powerpoint/2010/main" val="159026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smtClean="0"/>
              <a:t>Programs</a:t>
            </a:r>
            <a:r>
              <a:rPr lang="en-US" b="1" baseline="0" dirty="0" smtClean="0"/>
              <a:t> </a:t>
            </a:r>
            <a:r>
              <a:rPr lang="en-US" baseline="0" dirty="0" smtClean="0"/>
              <a:t>– why these programs are so essential</a:t>
            </a:r>
            <a:endParaRPr lang="en-US" dirty="0" smtClean="0"/>
          </a:p>
          <a:p>
            <a:pPr marL="171450" indent="-171450">
              <a:buFont typeface="Arial"/>
              <a:buChar char="•"/>
            </a:pPr>
            <a:r>
              <a:rPr lang="en-US" b="1" dirty="0" smtClean="0"/>
              <a:t>College</a:t>
            </a:r>
            <a:r>
              <a:rPr lang="en-US" b="1" baseline="0" dirty="0" smtClean="0"/>
              <a:t> access </a:t>
            </a:r>
            <a:r>
              <a:rPr lang="en-US" baseline="0" dirty="0" smtClean="0"/>
              <a:t>– discuss Student Success Initiative</a:t>
            </a:r>
          </a:p>
          <a:p>
            <a:pPr marL="171450" indent="-171450">
              <a:buFont typeface="Arial"/>
              <a:buChar char="•"/>
            </a:pPr>
            <a:r>
              <a:rPr lang="en-US" b="1" baseline="0" dirty="0" smtClean="0"/>
              <a:t>Limitations of equity funding </a:t>
            </a:r>
            <a:r>
              <a:rPr lang="en-US" baseline="0" dirty="0" smtClean="0"/>
              <a:t>(FY not always included, inadequate data)</a:t>
            </a:r>
          </a:p>
          <a:p>
            <a:pPr marL="171450" indent="-171450">
              <a:buFont typeface="Arial"/>
              <a:buChar char="•"/>
            </a:pPr>
            <a:r>
              <a:rPr lang="en-US" b="1" baseline="0" dirty="0" smtClean="0"/>
              <a:t>SB 1023 </a:t>
            </a:r>
            <a:r>
              <a:rPr lang="en-US" baseline="0" dirty="0" smtClean="0"/>
              <a:t>– important but also limited to 10 districts - $15 million allocation</a:t>
            </a:r>
          </a:p>
          <a:p>
            <a:pPr marL="171450" indent="-171450">
              <a:buFont typeface="Arial"/>
              <a:buChar char="•"/>
            </a:pPr>
            <a:r>
              <a:rPr lang="en-US" b="1" baseline="0" dirty="0" smtClean="0"/>
              <a:t>Explain the data dashboard</a:t>
            </a:r>
          </a:p>
          <a:p>
            <a:pPr marL="171450" indent="-171450">
              <a:buFont typeface="Arial"/>
              <a:buChar char="•"/>
            </a:pPr>
            <a:endParaRPr lang="en-US" b="1" baseline="0" dirty="0" smtClean="0"/>
          </a:p>
          <a:p>
            <a:pPr marL="171450" indent="-171450">
              <a:buFont typeface="Arial"/>
              <a:buChar char="•"/>
            </a:pPr>
            <a:r>
              <a:rPr lang="en-US" b="1" baseline="0" smtClean="0"/>
              <a:t>Mention AB 592</a:t>
            </a:r>
            <a:endParaRPr lang="en-US" b="1" dirty="0"/>
          </a:p>
        </p:txBody>
      </p:sp>
      <p:sp>
        <p:nvSpPr>
          <p:cNvPr id="4" name="Slide Number Placeholder 3"/>
          <p:cNvSpPr>
            <a:spLocks noGrp="1"/>
          </p:cNvSpPr>
          <p:nvPr>
            <p:ph type="sldNum" sz="quarter" idx="10"/>
          </p:nvPr>
        </p:nvSpPr>
        <p:spPr/>
        <p:txBody>
          <a:bodyPr/>
          <a:lstStyle/>
          <a:p>
            <a:fld id="{0C455ECE-91E3-FC40-9A99-5530460EDDD8}" type="slidenum">
              <a:rPr lang="en-US" smtClean="0"/>
              <a:t>7</a:t>
            </a:fld>
            <a:endParaRPr lang="en-US"/>
          </a:p>
        </p:txBody>
      </p:sp>
    </p:spTree>
    <p:extLst>
      <p:ext uri="{BB962C8B-B14F-4D97-AF65-F5344CB8AC3E}">
        <p14:creationId xmlns:p14="http://schemas.microsoft.com/office/powerpoint/2010/main" val="20479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mention</a:t>
            </a:r>
            <a:r>
              <a:rPr lang="en-US" baseline="0" dirty="0" smtClean="0"/>
              <a:t> one page overview</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8</a:t>
            </a:fld>
            <a:endParaRPr lang="en-US"/>
          </a:p>
        </p:txBody>
      </p:sp>
    </p:spTree>
    <p:extLst>
      <p:ext uri="{BB962C8B-B14F-4D97-AF65-F5344CB8AC3E}">
        <p14:creationId xmlns:p14="http://schemas.microsoft.com/office/powerpoint/2010/main" val="391260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4800 students flagged as foster youth (current or former) included in community college data, 1100 in university data</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9</a:t>
            </a:fld>
            <a:endParaRPr lang="en-US"/>
          </a:p>
        </p:txBody>
      </p:sp>
    </p:spTree>
    <p:extLst>
      <p:ext uri="{BB962C8B-B14F-4D97-AF65-F5344CB8AC3E}">
        <p14:creationId xmlns:p14="http://schemas.microsoft.com/office/powerpoint/2010/main" val="313672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4D9226-835D-4E9A-AA3D-ECE50C7F7619}" type="datetimeFigureOut">
              <a:rPr lang="en-US" smtClean="0">
                <a:solidFill>
                  <a:srgbClr val="3E3D2D"/>
                </a:solidFill>
                <a:latin typeface="Calibri"/>
              </a:rPr>
              <a:pPr/>
              <a:t>8/31/2015</a:t>
            </a:fld>
            <a:endParaRPr lang="en-US">
              <a:solidFill>
                <a:srgbClr val="3E3D2D"/>
              </a:solidFill>
              <a:latin typeface="Calibri"/>
            </a:endParaRPr>
          </a:p>
        </p:txBody>
      </p:sp>
      <p:sp>
        <p:nvSpPr>
          <p:cNvPr id="5" name="Footer Placeholder 4"/>
          <p:cNvSpPr>
            <a:spLocks noGrp="1"/>
          </p:cNvSpPr>
          <p:nvPr>
            <p:ph type="ftr" sz="quarter" idx="11"/>
          </p:nvPr>
        </p:nvSpPr>
        <p:spPr>
          <a:xfrm>
            <a:off x="5867400" y="5486400"/>
            <a:ext cx="2895600" cy="762000"/>
          </a:xfrm>
        </p:spPr>
        <p:txBody>
          <a:bodyPr anchor="t" anchorCtr="0"/>
          <a:lstStyle>
            <a:lvl1pPr algn="r">
              <a:defRPr cap="all" baseline="0">
                <a:solidFill>
                  <a:schemeClr val="tx1"/>
                </a:solidFill>
              </a:defRPr>
            </a:lvl1pPr>
          </a:lstStyle>
          <a:p>
            <a:endParaRPr lang="en-US">
              <a:solidFill>
                <a:prstClr val="black"/>
              </a:solidFill>
              <a:latin typeface="Calibri"/>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3" name="Rectangle 12"/>
          <p:cNvSpPr/>
          <p:nvPr/>
        </p:nvSpPr>
        <p:spPr>
          <a:xfrm>
            <a:off x="7712714" y="3136658"/>
            <a:ext cx="910224" cy="2075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4400"/>
            <a:endParaRPr lang="en-US">
              <a:solidFill>
                <a:prstClr val="white"/>
              </a:solidFill>
              <a:latin typeface="Calibri"/>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2D9B57A-413F-4497-9CED-33400418B658}" type="slidenum">
              <a:rPr lang="en-US" smtClean="0">
                <a:solidFill>
                  <a:srgbClr val="94C600">
                    <a:lumMod val="50000"/>
                  </a:srgbClr>
                </a:solidFill>
                <a:latin typeface="Calibri"/>
              </a:rPr>
              <a:pPr/>
              <a:t>‹#›</a:t>
            </a:fld>
            <a:endParaRPr lang="en-US">
              <a:solidFill>
                <a:srgbClr val="94C600">
                  <a:lumMod val="50000"/>
                </a:srgbClr>
              </a:solidFill>
              <a:latin typeface="Calibri"/>
            </a:endParaRPr>
          </a:p>
        </p:txBody>
      </p:sp>
      <p:sp>
        <p:nvSpPr>
          <p:cNvPr id="11" name="Rectangle 10"/>
          <p:cNvSpPr/>
          <p:nvPr/>
        </p:nvSpPr>
        <p:spPr>
          <a:xfrm>
            <a:off x="541822" y="4559276"/>
            <a:ext cx="6755166" cy="66436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5" name="Rectangle 14"/>
          <p:cNvSpPr/>
          <p:nvPr userDrawn="1"/>
        </p:nvSpPr>
        <p:spPr>
          <a:xfrm>
            <a:off x="536125" y="3148493"/>
            <a:ext cx="6766560" cy="2077720"/>
          </a:xfrm>
          <a:prstGeom prst="rect">
            <a:avLst/>
          </a:prstGeom>
          <a:noFill/>
          <a:ln w="2857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Tree>
    <p:extLst>
      <p:ext uri="{BB962C8B-B14F-4D97-AF65-F5344CB8AC3E}">
        <p14:creationId xmlns:p14="http://schemas.microsoft.com/office/powerpoint/2010/main" val="42308350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solidFill>
                  <a:srgbClr val="3E3D2D"/>
                </a:solidFill>
                <a:latin typeface="Calibri"/>
              </a:rPr>
              <a:pPr/>
              <a:t>8/31/2015</a:t>
            </a:fld>
            <a:endParaRPr lang="en-US">
              <a:solidFill>
                <a:srgbClr val="3E3D2D"/>
              </a:solidFill>
              <a:latin typeface="Calibri"/>
            </a:endParaRPr>
          </a:p>
        </p:txBody>
      </p:sp>
      <p:sp>
        <p:nvSpPr>
          <p:cNvPr id="3" name="Footer Placeholder 2"/>
          <p:cNvSpPr>
            <a:spLocks noGrp="1"/>
          </p:cNvSpPr>
          <p:nvPr>
            <p:ph type="ftr" sz="quarter" idx="11"/>
          </p:nvPr>
        </p:nvSpPr>
        <p:spPr/>
        <p:txBody>
          <a:bodyPr/>
          <a:lstStyle/>
          <a:p>
            <a:endParaRPr lang="en-US">
              <a:solidFill>
                <a:srgbClr val="3E3D2D"/>
              </a:solidFill>
              <a:latin typeface="Calibri"/>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Tree>
    <p:extLst>
      <p:ext uri="{BB962C8B-B14F-4D97-AF65-F5344CB8AC3E}">
        <p14:creationId xmlns:p14="http://schemas.microsoft.com/office/powerpoint/2010/main" val="19425828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685800"/>
            <a:ext cx="4572000" cy="5257802"/>
          </a:xfrm>
        </p:spPr>
        <p:txBody>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solidFill>
                  <a:srgbClr val="3E3D2D"/>
                </a:solidFill>
                <a:latin typeface="Calibri"/>
              </a:rPr>
              <a:pPr/>
              <a:t>8/31/2015</a:t>
            </a:fld>
            <a:endParaRPr lang="en-US">
              <a:solidFill>
                <a:srgbClr val="3E3D2D"/>
              </a:solidFill>
              <a:latin typeface="Calibri"/>
            </a:endParaRPr>
          </a:p>
        </p:txBody>
      </p:sp>
      <p:sp>
        <p:nvSpPr>
          <p:cNvPr id="6" name="Footer Placeholder 5"/>
          <p:cNvSpPr>
            <a:spLocks noGrp="1"/>
          </p:cNvSpPr>
          <p:nvPr>
            <p:ph type="ftr" sz="quarter" idx="11"/>
          </p:nvPr>
        </p:nvSpPr>
        <p:spPr/>
        <p:txBody>
          <a:bodyPr/>
          <a:lstStyle/>
          <a:p>
            <a:endParaRPr lang="en-US">
              <a:solidFill>
                <a:srgbClr val="3E3D2D"/>
              </a:solidFill>
              <a:latin typeface="Calibri"/>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200" b="1">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125378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621437"/>
            <a:ext cx="7772400" cy="4331564"/>
          </a:xfrm>
          <a:solidFill>
            <a:schemeClr val="bg1">
              <a:lumMod val="95000"/>
            </a:schemeClr>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solidFill>
                  <a:srgbClr val="3E3D2D"/>
                </a:solidFill>
                <a:latin typeface="Calibri"/>
              </a:rPr>
              <a:pPr/>
              <a:t>8/31/2015</a:t>
            </a:fld>
            <a:endParaRPr lang="en-US">
              <a:solidFill>
                <a:srgbClr val="3E3D2D"/>
              </a:solidFill>
              <a:latin typeface="Calibri"/>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Footer Placeholder 5"/>
          <p:cNvSpPr>
            <a:spLocks noGrp="1"/>
          </p:cNvSpPr>
          <p:nvPr>
            <p:ph type="ftr" sz="quarter" idx="11"/>
          </p:nvPr>
        </p:nvSpPr>
        <p:spPr/>
        <p:txBody>
          <a:bodyPr/>
          <a:lstStyle/>
          <a:p>
            <a:endParaRPr lang="en-US">
              <a:solidFill>
                <a:srgbClr val="3E3D2D"/>
              </a:solidFill>
              <a:latin typeface="Calibri"/>
            </a:endParaRPr>
          </a:p>
        </p:txBody>
      </p:sp>
      <p:sp>
        <p:nvSpPr>
          <p:cNvPr id="13" name="Rectangle 12"/>
          <p:cNvSpPr/>
          <p:nvPr/>
        </p:nvSpPr>
        <p:spPr>
          <a:xfrm>
            <a:off x="914400" y="5638800"/>
            <a:ext cx="7328514" cy="451696"/>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4400"/>
            <a:endParaRPr lang="en-US">
              <a:solidFill>
                <a:prstClr val="white"/>
              </a:solidFill>
              <a:latin typeface="Calibri"/>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normAutofit/>
          </a:bodyPr>
          <a:lstStyle>
            <a:lvl1pPr algn="ctr">
              <a:defRPr sz="2200" b="1">
                <a:solidFill>
                  <a:schemeClr val="accent1">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99386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15" name="Rectangle 14"/>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6" name="Rectangle 15"/>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3" name="Rectangle 12"/>
          <p:cNvSpPr/>
          <p:nvPr/>
        </p:nvSpPr>
        <p:spPr>
          <a:xfrm>
            <a:off x="605824" y="3962400"/>
            <a:ext cx="3707166" cy="22860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33400" y="1911350"/>
            <a:ext cx="8077200" cy="1898650"/>
          </a:xfrm>
        </p:spPr>
        <p:txBody>
          <a:bodyPr/>
          <a:lstStyle>
            <a:lvl1pPr marL="228600" indent="-228600">
              <a:buFont typeface="Wingdings" pitchFamily="2" charset="2"/>
              <a:buChar char="Ø"/>
              <a:defRPr sz="2200">
                <a:solidFill>
                  <a:schemeClr val="tx1"/>
                </a:solidFill>
              </a:defRPr>
            </a:lvl1pPr>
            <a:lvl2pPr marL="457200" indent="-228600">
              <a:buFont typeface="Wingdings" pitchFamily="2" charset="2"/>
              <a:buChar char="Ø"/>
              <a:defRPr>
                <a:solidFill>
                  <a:schemeClr val="tx1"/>
                </a:solidFill>
              </a:defRPr>
            </a:lvl2pPr>
            <a:lvl3pPr marL="685800" indent="-228600">
              <a:buFont typeface="Wingdings" pitchFamily="2" charset="2"/>
              <a:buChar char="Ø"/>
              <a:defRPr>
                <a:solidFill>
                  <a:schemeClr val="tx1"/>
                </a:solidFill>
              </a:defRPr>
            </a:lvl3pPr>
            <a:lvl4pPr marL="914400" indent="-228600">
              <a:buFont typeface="Wingdings" pitchFamily="2" charset="2"/>
              <a:buChar char="Ø"/>
              <a:defRPr>
                <a:solidFill>
                  <a:schemeClr val="tx1"/>
                </a:solidFill>
              </a:defRPr>
            </a:lvl4pPr>
            <a:lvl5pPr marL="1143000" indent="-228600">
              <a:buFont typeface="Wingdings" pitchFamily="2" charset="2"/>
              <a:buChar char="Ø"/>
              <a:defRPr>
                <a:solidFill>
                  <a:schemeClr val="tx1"/>
                </a:solidFill>
              </a:defRPr>
            </a:lvl5pPr>
            <a:lvl6pPr marL="1371600" indent="-228600">
              <a:buFont typeface="Wingdings" pitchFamily="2" charset="2"/>
              <a:buChar char="Ø"/>
              <a:defRPr sz="1600">
                <a:solidFill>
                  <a:schemeClr val="tx1">
                    <a:lumMod val="75000"/>
                    <a:lumOff val="25000"/>
                  </a:schemeClr>
                </a:solidFill>
              </a:defRPr>
            </a:lvl6pPr>
            <a:lvl7pPr marL="1600200" indent="-228600">
              <a:buClr>
                <a:schemeClr val="accent1"/>
              </a:buClr>
              <a:buFont typeface="Wingdings" pitchFamily="2" charset="2"/>
              <a:buChar char="Ø"/>
              <a:defRPr sz="1600">
                <a:solidFill>
                  <a:schemeClr val="tx1">
                    <a:lumMod val="75000"/>
                    <a:lumOff val="25000"/>
                  </a:schemeClr>
                </a:solidFill>
              </a:defRPr>
            </a:lvl7pPr>
            <a:lvl8pPr marL="1828800" indent="-228600">
              <a:buClr>
                <a:schemeClr val="accent1"/>
              </a:buClr>
              <a:buFont typeface="Wingdings" pitchFamily="2" charset="2"/>
              <a:buChar char="Ø"/>
              <a:defRPr sz="1600">
                <a:solidFill>
                  <a:schemeClr val="tx1">
                    <a:lumMod val="75000"/>
                    <a:lumOff val="25000"/>
                  </a:schemeClr>
                </a:solidFill>
              </a:defRPr>
            </a:lvl8pPr>
            <a:lvl9pPr marL="2057400" indent="-228600">
              <a:buClr>
                <a:schemeClr val="accent1"/>
              </a:buClr>
              <a:buFont typeface="Wingdings" pitchFamily="2" charset="2"/>
              <a:buChar char="Ø"/>
              <a:defRPr sz="1600" baseline="0">
                <a:solidFill>
                  <a:schemeClr val="tx1">
                    <a:lumMod val="75000"/>
                    <a:lumOff val="2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solidFill>
                  <a:srgbClr val="3E3D2D"/>
                </a:solidFill>
                <a:latin typeface="Calibri"/>
              </a:rPr>
              <a:pPr/>
              <a:t>8/31/2015</a:t>
            </a:fld>
            <a:endParaRPr lang="en-US">
              <a:solidFill>
                <a:srgbClr val="3E3D2D"/>
              </a:solidFill>
              <a:latin typeface="Calibri"/>
            </a:endParaRPr>
          </a:p>
        </p:txBody>
      </p:sp>
      <p:sp>
        <p:nvSpPr>
          <p:cNvPr id="5" name="Footer Placeholder 4"/>
          <p:cNvSpPr>
            <a:spLocks noGrp="1"/>
          </p:cNvSpPr>
          <p:nvPr>
            <p:ph type="ftr" sz="quarter" idx="11"/>
          </p:nvPr>
        </p:nvSpPr>
        <p:spPr/>
        <p:txBody>
          <a:bodyPr/>
          <a:lstStyle/>
          <a:p>
            <a:endParaRPr lang="en-US">
              <a:solidFill>
                <a:srgbClr val="3E3D2D"/>
              </a:solidFill>
              <a:latin typeface="Calibri"/>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
        <p:nvSpPr>
          <p:cNvPr id="10" name="Content Placeholder 9"/>
          <p:cNvSpPr>
            <a:spLocks noGrp="1"/>
          </p:cNvSpPr>
          <p:nvPr>
            <p:ph sz="quarter" idx="14"/>
          </p:nvPr>
        </p:nvSpPr>
        <p:spPr>
          <a:xfrm>
            <a:off x="4495800" y="4038600"/>
            <a:ext cx="4114800" cy="2133600"/>
          </a:xfrm>
        </p:spPr>
        <p:txBody>
          <a:bodyPr/>
          <a:lstStyle>
            <a:lvl1pPr marL="0" indent="0">
              <a:spcBef>
                <a:spcPts val="0"/>
              </a:spcBef>
              <a:buFontTx/>
              <a:buNone/>
              <a:defRPr/>
            </a:lvl1pPr>
            <a:lvl2pPr marL="228600" indent="0">
              <a:buFontTx/>
              <a:buNone/>
              <a:defRPr/>
            </a:lvl2pPr>
            <a:lvl3pPr marL="457200" indent="0">
              <a:buFontTx/>
              <a:buNone/>
              <a:defRPr/>
            </a:lvl3pPr>
            <a:lvl4pPr marL="685800" indent="0">
              <a:buFontTx/>
              <a:buNone/>
              <a:defRPr/>
            </a:lvl4pPr>
            <a:lvl5pPr marL="914400" indent="0">
              <a:buFontTx/>
              <a:buNone/>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12" name="Picture Placeholder 11"/>
          <p:cNvSpPr>
            <a:spLocks noGrp="1"/>
          </p:cNvSpPr>
          <p:nvPr>
            <p:ph type="pic" sz="quarter" idx="15" hasCustomPrompt="1"/>
          </p:nvPr>
        </p:nvSpPr>
        <p:spPr>
          <a:xfrm>
            <a:off x="727257" y="4076700"/>
            <a:ext cx="3464300" cy="2057400"/>
          </a:xfr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dirty="0">
                <a:solidFill>
                  <a:schemeClr val="tx1"/>
                </a:solidFill>
              </a:defRPr>
            </a:lvl1pPr>
          </a:lstStyle>
          <a:p>
            <a:pPr marL="0" lvl="0" algn="ctr"/>
            <a:r>
              <a:rPr lang="en-US" dirty="0" smtClean="0"/>
              <a:t>Click to add picture</a:t>
            </a:r>
            <a:endParaRPr lang="en-US" dirty="0"/>
          </a:p>
        </p:txBody>
      </p:sp>
    </p:spTree>
    <p:extLst>
      <p:ext uri="{BB962C8B-B14F-4D97-AF65-F5344CB8AC3E}">
        <p14:creationId xmlns:p14="http://schemas.microsoft.com/office/powerpoint/2010/main" val="3175574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8" name="Rectangle 7"/>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solidFill>
                  <a:srgbClr val="3E3D2D"/>
                </a:solidFill>
                <a:latin typeface="Calibri"/>
              </a:rPr>
              <a:pPr/>
              <a:t>8/31/2015</a:t>
            </a:fld>
            <a:endParaRPr lang="en-US">
              <a:solidFill>
                <a:srgbClr val="3E3D2D"/>
              </a:solidFill>
              <a:latin typeface="Calibri"/>
            </a:endParaRPr>
          </a:p>
        </p:txBody>
      </p:sp>
      <p:sp>
        <p:nvSpPr>
          <p:cNvPr id="4" name="Footer Placeholder 3"/>
          <p:cNvSpPr>
            <a:spLocks noGrp="1"/>
          </p:cNvSpPr>
          <p:nvPr>
            <p:ph type="ftr" sz="quarter" idx="11"/>
          </p:nvPr>
        </p:nvSpPr>
        <p:spPr/>
        <p:txBody>
          <a:bodyPr/>
          <a:lstStyle/>
          <a:p>
            <a:endParaRPr lang="en-US">
              <a:solidFill>
                <a:srgbClr val="3E3D2D"/>
              </a:solidFill>
              <a:latin typeface="Calibri"/>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
        <p:nvSpPr>
          <p:cNvPr id="7" name="Media Placeholder 6"/>
          <p:cNvSpPr>
            <a:spLocks noGrp="1"/>
          </p:cNvSpPr>
          <p:nvPr>
            <p:ph type="media" sz="quarter" idx="13" hasCustomPrompt="1"/>
          </p:nvPr>
        </p:nvSpPr>
        <p:spPr>
          <a:xfrm>
            <a:off x="457200" y="1752601"/>
            <a:ext cx="8229600" cy="3657600"/>
          </a:xfrm>
          <a:solidFill>
            <a:schemeClr val="bg1">
              <a:lumMod val="85000"/>
            </a:schemeClr>
          </a:solidFill>
        </p:spPr>
        <p:txBody>
          <a:bodyPr/>
          <a:lstStyle>
            <a:lvl1pPr>
              <a:defRPr baseline="0"/>
            </a:lvl1pPr>
          </a:lstStyle>
          <a:p>
            <a:r>
              <a:rPr lang="en-US" dirty="0" smtClean="0"/>
              <a:t>Click to add media file</a:t>
            </a:r>
            <a:endParaRPr lang="en-US" dirty="0"/>
          </a:p>
        </p:txBody>
      </p:sp>
      <p:sp>
        <p:nvSpPr>
          <p:cNvPr id="9" name="Text Placeholder 8"/>
          <p:cNvSpPr>
            <a:spLocks noGrp="1"/>
          </p:cNvSpPr>
          <p:nvPr>
            <p:ph type="body" sz="quarter" idx="14" hasCustomPrompt="1"/>
          </p:nvPr>
        </p:nvSpPr>
        <p:spPr>
          <a:xfrm>
            <a:off x="457200" y="5486400"/>
            <a:ext cx="8229600" cy="533400"/>
          </a:xfrm>
        </p:spPr>
        <p:txBody>
          <a:bodyPr>
            <a:noAutofit/>
          </a:bodyPr>
          <a:lstStyle>
            <a:lvl1pPr marL="0" indent="0">
              <a:buNone/>
              <a:defRPr sz="2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smtClean="0"/>
              <a:t>Click to add video caption</a:t>
            </a:r>
            <a:endParaRPr lang="en-US" dirty="0"/>
          </a:p>
        </p:txBody>
      </p:sp>
    </p:spTree>
    <p:extLst>
      <p:ext uri="{BB962C8B-B14F-4D97-AF65-F5344CB8AC3E}">
        <p14:creationId xmlns:p14="http://schemas.microsoft.com/office/powerpoint/2010/main" val="39713395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bout U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solidFill>
                  <a:srgbClr val="3E3D2D"/>
                </a:solidFill>
                <a:latin typeface="Calibri"/>
              </a:rPr>
              <a:pPr/>
              <a:t>8/31/2015</a:t>
            </a:fld>
            <a:endParaRPr lang="en-US">
              <a:solidFill>
                <a:srgbClr val="3E3D2D"/>
              </a:solidFill>
              <a:latin typeface="Calibri"/>
            </a:endParaRPr>
          </a:p>
        </p:txBody>
      </p:sp>
      <p:sp>
        <p:nvSpPr>
          <p:cNvPr id="3" name="Footer Placeholder 2"/>
          <p:cNvSpPr>
            <a:spLocks noGrp="1"/>
          </p:cNvSpPr>
          <p:nvPr>
            <p:ph type="ftr" sz="quarter" idx="11"/>
          </p:nvPr>
        </p:nvSpPr>
        <p:spPr/>
        <p:txBody>
          <a:bodyPr/>
          <a:lstStyle/>
          <a:p>
            <a:endParaRPr lang="en-US">
              <a:solidFill>
                <a:srgbClr val="3E3D2D"/>
              </a:solidFill>
              <a:latin typeface="Calibri"/>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
        <p:nvSpPr>
          <p:cNvPr id="10" name="Text Placeholder 9"/>
          <p:cNvSpPr>
            <a:spLocks noGrp="1"/>
          </p:cNvSpPr>
          <p:nvPr>
            <p:ph type="body" sz="quarter" idx="14"/>
          </p:nvPr>
        </p:nvSpPr>
        <p:spPr>
          <a:xfrm>
            <a:off x="563880" y="304800"/>
            <a:ext cx="4846320" cy="381000"/>
          </a:xfrm>
        </p:spPr>
        <p:txBody>
          <a:bodyPr bIns="0" anchor="b" anchorCtr="0">
            <a:noAutofit/>
          </a:bodyPr>
          <a:lstStyle>
            <a:lvl1pPr marL="0" indent="0">
              <a:buNone/>
              <a:defRPr sz="2400" b="1" cap="all" baseline="0"/>
            </a:lvl1pPr>
            <a:lvl2pPr marL="228600" indent="0">
              <a:buNone/>
              <a:defRPr sz="2400" b="1"/>
            </a:lvl2pPr>
            <a:lvl3pPr marL="457200" indent="0">
              <a:buNone/>
              <a:defRPr sz="2400" b="1"/>
            </a:lvl3pPr>
            <a:lvl4pPr marL="685800" indent="0">
              <a:buNone/>
              <a:defRPr sz="2400" b="1"/>
            </a:lvl4pPr>
            <a:lvl5pPr marL="914400" indent="0">
              <a:buNone/>
              <a:defRPr sz="2400" b="1"/>
            </a:lvl5pPr>
          </a:lstStyle>
          <a:p>
            <a:pPr lvl="0"/>
            <a:r>
              <a:rPr lang="en-US" dirty="0" smtClean="0"/>
              <a:t>Click to edit Master text styles</a:t>
            </a:r>
            <a:endParaRPr lang="en-US" dirty="0"/>
          </a:p>
        </p:txBody>
      </p:sp>
      <p:sp>
        <p:nvSpPr>
          <p:cNvPr id="13" name="Text Placeholder 12"/>
          <p:cNvSpPr>
            <a:spLocks noGrp="1"/>
          </p:cNvSpPr>
          <p:nvPr>
            <p:ph type="body" sz="quarter" idx="15"/>
          </p:nvPr>
        </p:nvSpPr>
        <p:spPr>
          <a:xfrm>
            <a:off x="563880" y="701040"/>
            <a:ext cx="4846320" cy="685800"/>
          </a:xfrm>
        </p:spPr>
        <p:txBody>
          <a:bodyPr tIns="0">
            <a:noAutofit/>
          </a:bodyPr>
          <a:lstStyle>
            <a:lvl1pPr marL="0" indent="0">
              <a:spcBef>
                <a:spcPts val="0"/>
              </a:spcBef>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smtClean="0"/>
              <a:t>Click to edit Master text styles</a:t>
            </a:r>
            <a:endParaRPr lang="en-US" dirty="0"/>
          </a:p>
        </p:txBody>
      </p:sp>
      <p:sp>
        <p:nvSpPr>
          <p:cNvPr id="15" name="Picture Placeholder 14"/>
          <p:cNvSpPr>
            <a:spLocks noGrp="1"/>
          </p:cNvSpPr>
          <p:nvPr>
            <p:ph type="pic" sz="quarter" idx="16" hasCustomPrompt="1"/>
          </p:nvPr>
        </p:nvSpPr>
        <p:spPr>
          <a:xfrm>
            <a:off x="5867400" y="533400"/>
            <a:ext cx="2438400" cy="2031326"/>
          </a:xfrm>
          <a:ln>
            <a:solidFill>
              <a:schemeClr val="bg1"/>
            </a:solidFill>
          </a:ln>
        </p:spPr>
        <p:txBody>
          <a:bodyPr tIns="91440"/>
          <a:lstStyle>
            <a:lvl1pPr marL="0" indent="0" algn="ctr">
              <a:buFontTx/>
              <a:buNone/>
              <a:defRPr baseline="0"/>
            </a:lvl1pPr>
          </a:lstStyle>
          <a:p>
            <a:r>
              <a:rPr lang="en-US" dirty="0" smtClean="0"/>
              <a:t>[Click to insert Logo / Brand Image]</a:t>
            </a:r>
            <a:endParaRPr lang="en-US" dirty="0"/>
          </a:p>
        </p:txBody>
      </p:sp>
      <p:sp>
        <p:nvSpPr>
          <p:cNvPr id="17" name="Text Placeholder 16"/>
          <p:cNvSpPr>
            <a:spLocks noGrp="1"/>
          </p:cNvSpPr>
          <p:nvPr>
            <p:ph type="body" sz="quarter" idx="17" hasCustomPrompt="1"/>
          </p:nvPr>
        </p:nvSpPr>
        <p:spPr>
          <a:xfrm>
            <a:off x="3581400" y="2819401"/>
            <a:ext cx="5257800" cy="3505199"/>
          </a:xfrm>
        </p:spPr>
        <p:txBody>
          <a:bodyPr>
            <a:normAutofit/>
          </a:bodyPr>
          <a:lstStyle>
            <a:lvl1pPr>
              <a:defRPr sz="1800" baseline="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[insert your bio or company information]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 name="Picture Placeholder 6"/>
          <p:cNvSpPr>
            <a:spLocks noGrp="1"/>
          </p:cNvSpPr>
          <p:nvPr>
            <p:ph type="pic" sz="quarter" idx="13" hasCustomPrompt="1"/>
          </p:nvPr>
        </p:nvSpPr>
        <p:spPr>
          <a:xfrm>
            <a:off x="676690" y="1642472"/>
            <a:ext cx="2483254" cy="3234328"/>
          </a:xfrm>
          <a:ln w="228600" cap="sq" cmpd="sng">
            <a:noFill/>
            <a:miter lim="800000"/>
          </a:ln>
        </p:spPr>
        <p:txBody>
          <a:bodyPr tIns="274320"/>
          <a:lstStyle>
            <a:lvl1pPr marL="0" indent="0" algn="ctr">
              <a:buFontTx/>
              <a:buNone/>
              <a:defRPr/>
            </a:lvl1pPr>
          </a:lstStyle>
          <a:p>
            <a:r>
              <a:rPr lang="en-US" dirty="0" smtClean="0"/>
              <a:t>[Click icon to insert photo]</a:t>
            </a:r>
            <a:endParaRPr lang="en-US" dirty="0"/>
          </a:p>
        </p:txBody>
      </p:sp>
    </p:spTree>
    <p:extLst>
      <p:ext uri="{BB962C8B-B14F-4D97-AF65-F5344CB8AC3E}">
        <p14:creationId xmlns:p14="http://schemas.microsoft.com/office/powerpoint/2010/main" val="13495983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 name="Rectangle 7"/>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9785C6-EBAF-49D5-AD4D-BABF4DFAAD59}" type="datetime1">
              <a:rPr lang="en-US" smtClean="0">
                <a:solidFill>
                  <a:srgbClr val="3E3D2D"/>
                </a:solidFill>
                <a:latin typeface="Calibri"/>
              </a:rPr>
              <a:pPr/>
              <a:t>8/31/2015</a:t>
            </a:fld>
            <a:endParaRPr lang="en-US">
              <a:solidFill>
                <a:srgbClr val="3E3D2D"/>
              </a:solidFill>
              <a:latin typeface="Calibri"/>
            </a:endParaRPr>
          </a:p>
        </p:txBody>
      </p:sp>
      <p:sp>
        <p:nvSpPr>
          <p:cNvPr id="5" name="Footer Placeholder 4"/>
          <p:cNvSpPr>
            <a:spLocks noGrp="1"/>
          </p:cNvSpPr>
          <p:nvPr>
            <p:ph type="ftr" sz="quarter" idx="11"/>
          </p:nvPr>
        </p:nvSpPr>
        <p:spPr/>
        <p:txBody>
          <a:bodyPr/>
          <a:lstStyle/>
          <a:p>
            <a:endParaRPr lang="en-US">
              <a:solidFill>
                <a:srgbClr val="3E3D2D"/>
              </a:solidFill>
              <a:latin typeface="Calibri"/>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Tree>
    <p:extLst>
      <p:ext uri="{BB962C8B-B14F-4D97-AF65-F5344CB8AC3E}">
        <p14:creationId xmlns:p14="http://schemas.microsoft.com/office/powerpoint/2010/main" val="36699854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solidFill>
                  <a:srgbClr val="3E3D2D"/>
                </a:solidFill>
                <a:latin typeface="Calibri"/>
              </a:rPr>
              <a:pPr/>
              <a:t>8/31/2015</a:t>
            </a:fld>
            <a:endParaRPr lang="en-US" dirty="0">
              <a:solidFill>
                <a:srgbClr val="3E3D2D"/>
              </a:solidFill>
              <a:latin typeface="Calibri"/>
            </a:endParaRPr>
          </a:p>
        </p:txBody>
      </p:sp>
      <p:sp>
        <p:nvSpPr>
          <p:cNvPr id="5" name="Footer Placeholder 4"/>
          <p:cNvSpPr>
            <a:spLocks noGrp="1"/>
          </p:cNvSpPr>
          <p:nvPr>
            <p:ph type="ftr" sz="quarter" idx="11"/>
          </p:nvPr>
        </p:nvSpPr>
        <p:spPr/>
        <p:txBody>
          <a:bodyPr/>
          <a:lstStyle/>
          <a:p>
            <a:endParaRPr lang="en-US" dirty="0">
              <a:solidFill>
                <a:srgbClr val="3E3D2D"/>
              </a:solidFill>
              <a:latin typeface="Calibri"/>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dirty="0">
              <a:solidFill>
                <a:srgbClr val="3E3D2D"/>
              </a:solidFill>
              <a:latin typeface="Calibri"/>
            </a:endParaRPr>
          </a:p>
        </p:txBody>
      </p:sp>
    </p:spTree>
    <p:extLst>
      <p:ext uri="{BB962C8B-B14F-4D97-AF65-F5344CB8AC3E}">
        <p14:creationId xmlns:p14="http://schemas.microsoft.com/office/powerpoint/2010/main" val="30658079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9346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2406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74320" y="228600"/>
            <a:ext cx="8595360" cy="86483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itle 1"/>
          <p:cNvSpPr>
            <a:spLocks noGrp="1"/>
          </p:cNvSpPr>
          <p:nvPr>
            <p:ph type="title"/>
          </p:nvPr>
        </p:nvSpPr>
        <p:spPr>
          <a:xfrm>
            <a:off x="426128" y="228600"/>
            <a:ext cx="8260672" cy="734627"/>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buClr>
                <a:schemeClr val="accent4"/>
              </a:buClr>
              <a:buSzPct val="80000"/>
              <a:defRPr/>
            </a:lvl1pPr>
            <a:lvl2pPr marL="628650" indent="-400050">
              <a:buClr>
                <a:schemeClr val="accent6"/>
              </a:buClr>
              <a:buSzPct val="80000"/>
              <a:buFont typeface="Wingdings"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F0D20C-2B4A-4F87-81F3-C291DCA68BC7}" type="datetimeFigureOut">
              <a:rPr lang="en-US" smtClean="0">
                <a:solidFill>
                  <a:srgbClr val="3E3D2D"/>
                </a:solidFill>
                <a:latin typeface="Calibri"/>
              </a:rPr>
              <a:pPr/>
              <a:t>8/31/2015</a:t>
            </a:fld>
            <a:endParaRPr lang="en-US">
              <a:solidFill>
                <a:srgbClr val="3E3D2D"/>
              </a:solidFill>
              <a:latin typeface="Calibri"/>
            </a:endParaRPr>
          </a:p>
        </p:txBody>
      </p:sp>
      <p:sp>
        <p:nvSpPr>
          <p:cNvPr id="5" name="Footer Placeholder 4"/>
          <p:cNvSpPr>
            <a:spLocks noGrp="1"/>
          </p:cNvSpPr>
          <p:nvPr>
            <p:ph type="ftr" sz="quarter" idx="11"/>
          </p:nvPr>
        </p:nvSpPr>
        <p:spPr/>
        <p:txBody>
          <a:bodyPr/>
          <a:lstStyle/>
          <a:p>
            <a:endParaRPr lang="en-US">
              <a:solidFill>
                <a:srgbClr val="3E3D2D"/>
              </a:solidFill>
              <a:latin typeface="Calibri"/>
            </a:endParaRPr>
          </a:p>
        </p:txBody>
      </p:sp>
      <p:sp>
        <p:nvSpPr>
          <p:cNvPr id="6" name="Slide Number Placeholder 5"/>
          <p:cNvSpPr>
            <a:spLocks noGrp="1"/>
          </p:cNvSpPr>
          <p:nvPr>
            <p:ph type="sldNum" sz="quarter" idx="12"/>
          </p:nvPr>
        </p:nvSpPr>
        <p:spPr/>
        <p:txBody>
          <a:bodyPr/>
          <a:lstStyle/>
          <a:p>
            <a:fld id="{586CAFB4-4EF8-46FE-AED1-5F1F018D3D0A}" type="slidenum">
              <a:rPr lang="en-US" smtClean="0">
                <a:solidFill>
                  <a:srgbClr val="3E3D2D"/>
                </a:solidFill>
                <a:latin typeface="Calibri"/>
              </a:rPr>
              <a:pPr/>
              <a:t>‹#›</a:t>
            </a:fld>
            <a:endParaRPr lang="en-US">
              <a:solidFill>
                <a:srgbClr val="3E3D2D"/>
              </a:solidFill>
              <a:latin typeface="Calibri"/>
            </a:endParaRPr>
          </a:p>
        </p:txBody>
      </p:sp>
    </p:spTree>
    <p:extLst>
      <p:ext uri="{BB962C8B-B14F-4D97-AF65-F5344CB8AC3E}">
        <p14:creationId xmlns:p14="http://schemas.microsoft.com/office/powerpoint/2010/main" val="952351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39051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65282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92225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23791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34347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35342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94675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39583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6B274-8C3A-4E19-A225-E92B01570A1D}" type="datetimeFigureOut">
              <a:rPr lang="en-US" smtClean="0">
                <a:solidFill>
                  <a:prstClr val="black">
                    <a:tint val="75000"/>
                  </a:prstClr>
                </a:solidFill>
                <a:latin typeface="Calibri"/>
              </a:rPr>
              <a:pPr/>
              <a:t>8/31/2015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5CFED1E-E139-4B52-870F-6E569A6DBBF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9914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Marker">
    <p:spTree>
      <p:nvGrpSpPr>
        <p:cNvPr id="1" name=""/>
        <p:cNvGrpSpPr/>
        <p:nvPr/>
      </p:nvGrpSpPr>
      <p:grpSpPr>
        <a:xfrm>
          <a:off x="0" y="0"/>
          <a:ext cx="0" cy="0"/>
          <a:chOff x="0" y="0"/>
          <a:chExt cx="0" cy="0"/>
        </a:xfrm>
      </p:grpSpPr>
      <p:sp>
        <p:nvSpPr>
          <p:cNvPr id="10" name="Rectangle 9"/>
          <p:cNvSpPr/>
          <p:nvPr/>
        </p:nvSpPr>
        <p:spPr>
          <a:xfrm>
            <a:off x="533400" y="278166"/>
            <a:ext cx="83362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2" name="Rectangle 11"/>
          <p:cNvSpPr/>
          <p:nvPr/>
        </p:nvSpPr>
        <p:spPr>
          <a:xfrm>
            <a:off x="625467" y="372862"/>
            <a:ext cx="8127916"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itle 1"/>
          <p:cNvSpPr>
            <a:spLocks noGrp="1"/>
          </p:cNvSpPr>
          <p:nvPr>
            <p:ph type="title"/>
          </p:nvPr>
        </p:nvSpPr>
        <p:spPr>
          <a:xfrm>
            <a:off x="1908174" y="408372"/>
            <a:ext cx="6778625" cy="1039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57399"/>
            <a:ext cx="8229600" cy="4267201"/>
          </a:xfrm>
        </p:spPr>
        <p:txBody>
          <a:bodyPr/>
          <a:lstStyle>
            <a:lvl1pPr marL="228600" indent="-228600">
              <a:buFont typeface="Wingdings" pitchFamily="2" charset="2"/>
              <a:buChar char="Ø"/>
              <a:defRPr sz="2200">
                <a:solidFill>
                  <a:schemeClr val="tx1"/>
                </a:solidFill>
              </a:defRPr>
            </a:lvl1pPr>
            <a:lvl2pPr marL="457200" indent="-228600">
              <a:buFont typeface="Wingdings" pitchFamily="2" charset="2"/>
              <a:buChar char="Ø"/>
              <a:defRPr>
                <a:solidFill>
                  <a:schemeClr val="tx1"/>
                </a:solidFill>
              </a:defRPr>
            </a:lvl2pPr>
            <a:lvl3pPr marL="685800" indent="-228600">
              <a:buFont typeface="Wingdings" pitchFamily="2" charset="2"/>
              <a:buChar char="Ø"/>
              <a:defRPr>
                <a:solidFill>
                  <a:schemeClr val="tx1"/>
                </a:solidFill>
              </a:defRPr>
            </a:lvl3pPr>
            <a:lvl4pPr marL="914400" indent="-228600">
              <a:buFont typeface="Wingdings" pitchFamily="2" charset="2"/>
              <a:buChar char="Ø"/>
              <a:defRPr>
                <a:solidFill>
                  <a:schemeClr val="tx1"/>
                </a:solidFill>
              </a:defRPr>
            </a:lvl4pPr>
            <a:lvl5pPr marL="1143000" indent="-228600">
              <a:buFont typeface="Wingdings" pitchFamily="2" charset="2"/>
              <a:buChar char="Ø"/>
              <a:defRPr>
                <a:solidFill>
                  <a:schemeClr val="tx1"/>
                </a:solidFill>
              </a:defRPr>
            </a:lvl5pPr>
            <a:lvl6pPr marL="1371600" indent="-228600">
              <a:buFont typeface="Wingdings" pitchFamily="2" charset="2"/>
              <a:buChar char="Ø"/>
              <a:defRPr sz="1600">
                <a:solidFill>
                  <a:schemeClr val="tx1">
                    <a:lumMod val="75000"/>
                    <a:lumOff val="25000"/>
                  </a:schemeClr>
                </a:solidFill>
              </a:defRPr>
            </a:lvl6pPr>
            <a:lvl7pPr marL="1600200" indent="-228600">
              <a:buClr>
                <a:schemeClr val="accent1"/>
              </a:buClr>
              <a:buFont typeface="Wingdings" pitchFamily="2" charset="2"/>
              <a:buChar char="Ø"/>
              <a:defRPr sz="1600">
                <a:solidFill>
                  <a:schemeClr val="tx1">
                    <a:lumMod val="75000"/>
                    <a:lumOff val="25000"/>
                  </a:schemeClr>
                </a:solidFill>
              </a:defRPr>
            </a:lvl7pPr>
            <a:lvl8pPr marL="1828800" indent="-228600">
              <a:buClr>
                <a:schemeClr val="accent1"/>
              </a:buClr>
              <a:buFont typeface="Wingdings" pitchFamily="2" charset="2"/>
              <a:buChar char="Ø"/>
              <a:defRPr sz="1600">
                <a:solidFill>
                  <a:schemeClr val="tx1">
                    <a:lumMod val="75000"/>
                    <a:lumOff val="25000"/>
                  </a:schemeClr>
                </a:solidFill>
              </a:defRPr>
            </a:lvl8pPr>
            <a:lvl9pPr marL="2057400" indent="-228600">
              <a:buClr>
                <a:schemeClr val="accent1"/>
              </a:buClr>
              <a:buFont typeface="Wingdings" pitchFamily="2" charset="2"/>
              <a:buChar char="Ø"/>
              <a:defRPr sz="1600" baseline="0">
                <a:solidFill>
                  <a:schemeClr val="tx1">
                    <a:lumMod val="75000"/>
                    <a:lumOff val="2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solidFill>
                  <a:srgbClr val="3E3D2D"/>
                </a:solidFill>
                <a:latin typeface="Calibri"/>
              </a:rPr>
              <a:pPr/>
              <a:t>8/31/2015</a:t>
            </a:fld>
            <a:endParaRPr lang="en-US">
              <a:solidFill>
                <a:srgbClr val="3E3D2D"/>
              </a:solidFill>
              <a:latin typeface="Calibri"/>
            </a:endParaRPr>
          </a:p>
        </p:txBody>
      </p:sp>
      <p:sp>
        <p:nvSpPr>
          <p:cNvPr id="5" name="Footer Placeholder 4"/>
          <p:cNvSpPr>
            <a:spLocks noGrp="1"/>
          </p:cNvSpPr>
          <p:nvPr>
            <p:ph type="ftr" sz="quarter" idx="11"/>
          </p:nvPr>
        </p:nvSpPr>
        <p:spPr/>
        <p:txBody>
          <a:bodyPr/>
          <a:lstStyle/>
          <a:p>
            <a:endParaRPr lang="en-US">
              <a:solidFill>
                <a:srgbClr val="3E3D2D"/>
              </a:solidFill>
              <a:latin typeface="Calibri"/>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
        <p:nvSpPr>
          <p:cNvPr id="13" name="Text Placeholder 8"/>
          <p:cNvSpPr>
            <a:spLocks noGrp="1"/>
          </p:cNvSpPr>
          <p:nvPr>
            <p:ph type="body" sz="quarter" idx="13"/>
          </p:nvPr>
        </p:nvSpPr>
        <p:spPr>
          <a:xfrm>
            <a:off x="114700" y="132346"/>
            <a:ext cx="1847088" cy="1783080"/>
          </a:xfrm>
          <a:prstGeom prst="ellipse">
            <a:avLst/>
          </a:prstGeom>
        </p:spPr>
        <p:style>
          <a:lnRef idx="0">
            <a:schemeClr val="accent4"/>
          </a:lnRef>
          <a:fillRef idx="3">
            <a:schemeClr val="accent4"/>
          </a:fillRef>
          <a:effectRef idx="3">
            <a:schemeClr val="accent4"/>
          </a:effectRef>
          <a:fontRef idx="none"/>
        </p:style>
        <p:txBody>
          <a:bodyPr lIns="45720" rIns="45720" anchor="ctr" anchorCtr="0">
            <a:noAutofit/>
          </a:bodyPr>
          <a:lstStyle>
            <a:lvl1pPr marL="0" indent="0" algn="ctr">
              <a:buNone/>
              <a:defRPr sz="1600" b="1">
                <a:solidFill>
                  <a:schemeClr val="bg1"/>
                </a:solidFill>
              </a:defRPr>
            </a:lvl1pPr>
            <a:lvl2pPr marL="228600" indent="0">
              <a:buNone/>
              <a:defRPr sz="1400">
                <a:solidFill>
                  <a:schemeClr val="bg1"/>
                </a:solidFill>
              </a:defRPr>
            </a:lvl2pPr>
            <a:lvl3pPr marL="457200" indent="0">
              <a:buNone/>
              <a:defRPr sz="1400">
                <a:solidFill>
                  <a:schemeClr val="bg1"/>
                </a:solidFill>
              </a:defRPr>
            </a:lvl3pPr>
            <a:lvl4pPr marL="685800" indent="0">
              <a:buNone/>
              <a:defRPr sz="1400">
                <a:solidFill>
                  <a:schemeClr val="bg1"/>
                </a:solidFill>
              </a:defRPr>
            </a:lvl4pPr>
            <a:lvl5pPr marL="914400" indent="0">
              <a:buNone/>
              <a:defRPr sz="1400">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87664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B47B5-C739-4DAE-AACD-CC58CA843AC4}" type="datetime1">
              <a:rPr lang="en-US" smtClean="0">
                <a:solidFill>
                  <a:srgbClr val="3E3D2D"/>
                </a:solidFill>
                <a:latin typeface="Calibri"/>
              </a:rPr>
              <a:pPr/>
              <a:t>8/31/2015</a:t>
            </a:fld>
            <a:endParaRPr lang="en-US" dirty="0">
              <a:solidFill>
                <a:srgbClr val="3E3D2D"/>
              </a:solidFill>
              <a:latin typeface="Calibri"/>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 name="Footer Placeholder 4"/>
          <p:cNvSpPr>
            <a:spLocks noGrp="1"/>
          </p:cNvSpPr>
          <p:nvPr>
            <p:ph type="ftr" sz="quarter" idx="11"/>
          </p:nvPr>
        </p:nvSpPr>
        <p:spPr/>
        <p:txBody>
          <a:bodyPr/>
          <a:lstStyle/>
          <a:p>
            <a:endParaRPr lang="en-US" dirty="0">
              <a:solidFill>
                <a:srgbClr val="3E3D2D"/>
              </a:solidFill>
              <a:latin typeface="Calibri"/>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dirty="0">
              <a:solidFill>
                <a:srgbClr val="3E3D2D"/>
              </a:solidFill>
              <a:latin typeface="Calibri"/>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400" kern="1200" cap="all" baseline="0" dirty="0">
                <a:solidFill>
                  <a:schemeClr val="accent1">
                    <a:lumMod val="50000"/>
                  </a:schemeClr>
                </a:solidFill>
                <a:latin typeface="+mj-lt"/>
                <a:ea typeface="+mj-ea"/>
                <a:cs typeface="+mj-cs"/>
              </a:defRPr>
            </a:lvl1pPr>
          </a:lstStyle>
          <a:p>
            <a:r>
              <a:rPr lang="en-US" dirty="0" smtClean="0"/>
              <a:t>Click to edit Master title style</a:t>
            </a:r>
            <a:endParaRPr lang="en-US" dirty="0"/>
          </a:p>
        </p:txBody>
      </p:sp>
      <p:sp>
        <p:nvSpPr>
          <p:cNvPr id="15" name="Rectangle 14"/>
          <p:cNvSpPr/>
          <p:nvPr/>
        </p:nvSpPr>
        <p:spPr>
          <a:xfrm>
            <a:off x="675496" y="4541520"/>
            <a:ext cx="7818120" cy="66436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4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Rectangle 13"/>
          <p:cNvSpPr/>
          <p:nvPr/>
        </p:nvSpPr>
        <p:spPr>
          <a:xfrm>
            <a:off x="675757" y="3124200"/>
            <a:ext cx="7817599" cy="2077720"/>
          </a:xfrm>
          <a:prstGeom prst="rect">
            <a:avLst/>
          </a:prstGeom>
          <a:noFill/>
          <a:ln w="2857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Tree>
    <p:extLst>
      <p:ext uri="{BB962C8B-B14F-4D97-AF65-F5344CB8AC3E}">
        <p14:creationId xmlns:p14="http://schemas.microsoft.com/office/powerpoint/2010/main" val="8147927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Rectangle 8"/>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itle 1"/>
          <p:cNvSpPr>
            <a:spLocks noGrp="1"/>
          </p:cNvSpPr>
          <p:nvPr>
            <p:ph type="title"/>
          </p:nvPr>
        </p:nvSpPr>
        <p:spPr>
          <a:xfrm>
            <a:off x="426128" y="408372"/>
            <a:ext cx="8260672" cy="103942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8229600" cy="2971801"/>
          </a:xfrm>
        </p:spPr>
        <p:txBody>
          <a:bodyPr/>
          <a:lstStyle>
            <a:lvl1pPr marL="228600" indent="-228600">
              <a:defRPr sz="2200">
                <a:solidFill>
                  <a:schemeClr val="tx1"/>
                </a:solidFill>
              </a:defRPr>
            </a:lvl1pPr>
            <a:lvl2pPr marL="457200" indent="-228600">
              <a:defRPr sz="2000">
                <a:solidFill>
                  <a:schemeClr val="tx1"/>
                </a:solidFill>
              </a:defRPr>
            </a:lvl2pPr>
            <a:lvl3pPr marL="685800" indent="-228600">
              <a:defRPr sz="1800">
                <a:solidFill>
                  <a:schemeClr val="tx1"/>
                </a:solidFill>
              </a:defRPr>
            </a:lvl3pPr>
            <a:lvl4pPr marL="914400" indent="-228600">
              <a:defRPr sz="1600">
                <a:solidFill>
                  <a:schemeClr val="tx1"/>
                </a:solidFill>
              </a:defRPr>
            </a:lvl4pPr>
            <a:lvl5pPr marL="1143000" indent="-228600">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 y="4648200"/>
            <a:ext cx="8229600" cy="1676400"/>
          </a:xfrm>
        </p:spPr>
        <p:txBody>
          <a:bodyPr/>
          <a:lstStyle>
            <a:lvl1pPr marL="228600">
              <a:defRPr sz="2200">
                <a:solidFill>
                  <a:schemeClr val="tx1"/>
                </a:solidFill>
              </a:defRPr>
            </a:lvl1pPr>
            <a:lvl2pPr marL="457200">
              <a:defRPr sz="2000">
                <a:solidFill>
                  <a:schemeClr val="tx1"/>
                </a:solidFill>
              </a:defRPr>
            </a:lvl2pPr>
            <a:lvl3pPr marL="685800">
              <a:defRPr sz="1800">
                <a:solidFill>
                  <a:schemeClr val="tx1"/>
                </a:solidFill>
              </a:defRPr>
            </a:lvl3pPr>
            <a:lvl4pPr marL="914400" indent="-228600">
              <a:defRPr sz="1600">
                <a:solidFill>
                  <a:schemeClr val="tx1"/>
                </a:solidFill>
              </a:defRPr>
            </a:lvl4pPr>
            <a:lvl5pPr marL="1143000" indent="-228600">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solidFill>
                  <a:srgbClr val="3E3D2D"/>
                </a:solidFill>
                <a:latin typeface="Calibri"/>
              </a:rPr>
              <a:pPr/>
              <a:t>8/31/2015</a:t>
            </a:fld>
            <a:endParaRPr lang="en-US">
              <a:solidFill>
                <a:srgbClr val="3E3D2D"/>
              </a:solidFill>
              <a:latin typeface="Calibri"/>
            </a:endParaRPr>
          </a:p>
        </p:txBody>
      </p:sp>
      <p:sp>
        <p:nvSpPr>
          <p:cNvPr id="6" name="Footer Placeholder 5"/>
          <p:cNvSpPr>
            <a:spLocks noGrp="1"/>
          </p:cNvSpPr>
          <p:nvPr>
            <p:ph type="ftr" sz="quarter" idx="11"/>
          </p:nvPr>
        </p:nvSpPr>
        <p:spPr/>
        <p:txBody>
          <a:bodyPr/>
          <a:lstStyle/>
          <a:p>
            <a:endParaRPr lang="en-US">
              <a:solidFill>
                <a:srgbClr val="3E3D2D"/>
              </a:solidFill>
              <a:latin typeface="Calibri"/>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Tree>
    <p:extLst>
      <p:ext uri="{BB962C8B-B14F-4D97-AF65-F5344CB8AC3E}">
        <p14:creationId xmlns:p14="http://schemas.microsoft.com/office/powerpoint/2010/main" val="2109658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with Marker">
    <p:spTree>
      <p:nvGrpSpPr>
        <p:cNvPr id="1" name=""/>
        <p:cNvGrpSpPr/>
        <p:nvPr/>
      </p:nvGrpSpPr>
      <p:grpSpPr>
        <a:xfrm>
          <a:off x="0" y="0"/>
          <a:ext cx="0" cy="0"/>
          <a:chOff x="0" y="0"/>
          <a:chExt cx="0" cy="0"/>
        </a:xfrm>
      </p:grpSpPr>
      <p:sp>
        <p:nvSpPr>
          <p:cNvPr id="11" name="Rectangle 10"/>
          <p:cNvSpPr/>
          <p:nvPr/>
        </p:nvSpPr>
        <p:spPr>
          <a:xfrm>
            <a:off x="609600" y="278166"/>
            <a:ext cx="82600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3" name="Rectangle 12"/>
          <p:cNvSpPr/>
          <p:nvPr/>
        </p:nvSpPr>
        <p:spPr>
          <a:xfrm>
            <a:off x="699763" y="372862"/>
            <a:ext cx="80536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 name="Content Placeholder 2"/>
          <p:cNvSpPr>
            <a:spLocks noGrp="1"/>
          </p:cNvSpPr>
          <p:nvPr>
            <p:ph idx="1"/>
          </p:nvPr>
        </p:nvSpPr>
        <p:spPr>
          <a:xfrm>
            <a:off x="457200" y="1676400"/>
            <a:ext cx="8229600" cy="2971801"/>
          </a:xfrm>
        </p:spPr>
        <p:txBody>
          <a:bodyPr/>
          <a:lstStyle>
            <a:lvl1pPr marL="228600" indent="-228600">
              <a:buFont typeface="Wingdings" pitchFamily="2" charset="2"/>
              <a:buChar char="Ø"/>
              <a:defRPr sz="2200">
                <a:solidFill>
                  <a:schemeClr val="tx1"/>
                </a:solidFill>
              </a:defRPr>
            </a:lvl1pPr>
            <a:lvl2pPr marL="457200" indent="-228600">
              <a:buFont typeface="Wingdings" pitchFamily="2" charset="2"/>
              <a:buChar char="Ø"/>
              <a:defRPr>
                <a:solidFill>
                  <a:schemeClr val="tx1"/>
                </a:solidFill>
              </a:defRPr>
            </a:lvl2pPr>
            <a:lvl3pPr marL="685800" indent="-228600">
              <a:buFont typeface="Wingdings" pitchFamily="2" charset="2"/>
              <a:buChar char="Ø"/>
              <a:defRPr>
                <a:solidFill>
                  <a:schemeClr val="tx1"/>
                </a:solidFill>
              </a:defRPr>
            </a:lvl3pPr>
            <a:lvl4pPr marL="914400" indent="-228600">
              <a:buFont typeface="Wingdings" pitchFamily="2" charset="2"/>
              <a:buChar char="Ø"/>
              <a:defRPr>
                <a:solidFill>
                  <a:schemeClr val="tx1"/>
                </a:solidFill>
              </a:defRPr>
            </a:lvl4pPr>
            <a:lvl5pPr marL="1143000" indent="-228600">
              <a:buFont typeface="Wingdings" pitchFamily="2" charset="2"/>
              <a:buChar char="Ø"/>
              <a:defRPr>
                <a:solidFill>
                  <a:schemeClr val="tx1"/>
                </a:solidFill>
              </a:defRPr>
            </a:lvl5pPr>
            <a:lvl6pPr marL="1371600" indent="-228600">
              <a:buFont typeface="Wingdings" pitchFamily="2" charset="2"/>
              <a:buChar char="Ø"/>
              <a:defRPr sz="1600">
                <a:solidFill>
                  <a:schemeClr val="tx1">
                    <a:lumMod val="75000"/>
                    <a:lumOff val="25000"/>
                  </a:schemeClr>
                </a:solidFill>
              </a:defRPr>
            </a:lvl6pPr>
            <a:lvl7pPr marL="1600200" indent="-228600">
              <a:buClr>
                <a:schemeClr val="accent1"/>
              </a:buClr>
              <a:buFont typeface="Wingdings" pitchFamily="2" charset="2"/>
              <a:buChar char="Ø"/>
              <a:defRPr sz="1600">
                <a:solidFill>
                  <a:schemeClr val="tx1">
                    <a:lumMod val="75000"/>
                    <a:lumOff val="25000"/>
                  </a:schemeClr>
                </a:solidFill>
              </a:defRPr>
            </a:lvl7pPr>
            <a:lvl8pPr marL="1828800" indent="-228600">
              <a:buClr>
                <a:schemeClr val="accent1"/>
              </a:buClr>
              <a:buFont typeface="Wingdings" pitchFamily="2" charset="2"/>
              <a:buChar char="Ø"/>
              <a:defRPr sz="1600">
                <a:solidFill>
                  <a:schemeClr val="tx1">
                    <a:lumMod val="75000"/>
                    <a:lumOff val="25000"/>
                  </a:schemeClr>
                </a:solidFill>
              </a:defRPr>
            </a:lvl8pPr>
            <a:lvl9pPr marL="2057400" indent="-228600">
              <a:buClr>
                <a:schemeClr val="accent1"/>
              </a:buClr>
              <a:buFont typeface="Wingdings" pitchFamily="2" charset="2"/>
              <a:buChar char="Ø"/>
              <a:defRPr sz="1600" baseline="0">
                <a:solidFill>
                  <a:schemeClr val="tx1">
                    <a:lumMod val="75000"/>
                    <a:lumOff val="2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08175" y="408372"/>
            <a:ext cx="6778625" cy="1039427"/>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solidFill>
                  <a:srgbClr val="3E3D2D"/>
                </a:solidFill>
                <a:latin typeface="Calibri"/>
              </a:rPr>
              <a:pPr/>
              <a:t>8/31/2015</a:t>
            </a:fld>
            <a:endParaRPr lang="en-US">
              <a:solidFill>
                <a:srgbClr val="3E3D2D"/>
              </a:solidFill>
              <a:latin typeface="Calibri"/>
            </a:endParaRPr>
          </a:p>
        </p:txBody>
      </p:sp>
      <p:sp>
        <p:nvSpPr>
          <p:cNvPr id="5" name="Footer Placeholder 4"/>
          <p:cNvSpPr>
            <a:spLocks noGrp="1"/>
          </p:cNvSpPr>
          <p:nvPr>
            <p:ph type="ftr" sz="quarter" idx="11"/>
          </p:nvPr>
        </p:nvSpPr>
        <p:spPr/>
        <p:txBody>
          <a:bodyPr/>
          <a:lstStyle/>
          <a:p>
            <a:endParaRPr lang="en-US">
              <a:solidFill>
                <a:srgbClr val="3E3D2D"/>
              </a:solidFill>
              <a:latin typeface="Calibri"/>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
        <p:nvSpPr>
          <p:cNvPr id="10" name="Content Placeholder 9"/>
          <p:cNvSpPr>
            <a:spLocks noGrp="1"/>
          </p:cNvSpPr>
          <p:nvPr>
            <p:ph sz="quarter" idx="14"/>
          </p:nvPr>
        </p:nvSpPr>
        <p:spPr>
          <a:xfrm>
            <a:off x="457200" y="4648200"/>
            <a:ext cx="8229600" cy="167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114700" y="132346"/>
            <a:ext cx="1847088" cy="1783080"/>
          </a:xfrm>
          <a:prstGeom prst="ellipse">
            <a:avLst/>
          </a:prstGeom>
        </p:spPr>
        <p:style>
          <a:lnRef idx="0">
            <a:schemeClr val="accent4"/>
          </a:lnRef>
          <a:fillRef idx="3">
            <a:schemeClr val="accent4"/>
          </a:fillRef>
          <a:effectRef idx="3">
            <a:schemeClr val="accent4"/>
          </a:effectRef>
          <a:fontRef idx="none"/>
        </p:style>
        <p:txBody>
          <a:bodyPr lIns="45720" rIns="45720" anchor="ctr" anchorCtr="0">
            <a:noAutofit/>
          </a:bodyPr>
          <a:lstStyle>
            <a:lvl1pPr marL="0" indent="0" algn="ctr">
              <a:buNone/>
              <a:defRPr sz="1600" b="1">
                <a:solidFill>
                  <a:schemeClr val="bg1"/>
                </a:solidFill>
              </a:defRPr>
            </a:lvl1pPr>
            <a:lvl2pPr marL="228600" indent="0">
              <a:buNone/>
              <a:defRPr sz="1400">
                <a:solidFill>
                  <a:schemeClr val="bg1"/>
                </a:solidFill>
              </a:defRPr>
            </a:lvl2pPr>
            <a:lvl3pPr marL="457200" indent="0">
              <a:buNone/>
              <a:defRPr sz="1400">
                <a:solidFill>
                  <a:schemeClr val="bg1"/>
                </a:solidFill>
              </a:defRPr>
            </a:lvl3pPr>
            <a:lvl4pPr marL="685800" indent="0">
              <a:buNone/>
              <a:defRPr sz="1400">
                <a:solidFill>
                  <a:schemeClr val="bg1"/>
                </a:solidFill>
              </a:defRPr>
            </a:lvl4pPr>
            <a:lvl5pPr marL="914400" indent="0">
              <a:buNone/>
              <a:defRPr sz="1400">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181813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1" name="Rectangle 10"/>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marL="228600">
              <a:defRPr sz="2200"/>
            </a:lvl1pPr>
            <a:lvl2pPr marL="457200">
              <a:defRPr sz="2000"/>
            </a:lvl2pPr>
            <a:lvl3pPr marL="685800">
              <a:defRPr sz="1800"/>
            </a:lvl3pPr>
            <a:lvl4pPr marL="914400">
              <a:defRPr sz="1600"/>
            </a:lvl4pPr>
            <a:lvl5pPr marL="1143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marL="228600">
              <a:defRPr sz="2200"/>
            </a:lvl1pPr>
            <a:lvl2pPr marL="457200">
              <a:defRPr sz="2000"/>
            </a:lvl2pPr>
            <a:lvl3pPr marL="685800">
              <a:defRPr sz="1800"/>
            </a:lvl3pPr>
            <a:lvl4pPr marL="914400">
              <a:defRPr sz="1600"/>
            </a:lvl4pPr>
            <a:lvl5pPr marL="1143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solidFill>
                  <a:srgbClr val="3E3D2D"/>
                </a:solidFill>
                <a:latin typeface="Calibri"/>
              </a:rPr>
              <a:pPr/>
              <a:t>8/31/2015</a:t>
            </a:fld>
            <a:endParaRPr lang="en-US">
              <a:solidFill>
                <a:srgbClr val="3E3D2D"/>
              </a:solidFill>
              <a:latin typeface="Calibri"/>
            </a:endParaRPr>
          </a:p>
        </p:txBody>
      </p:sp>
      <p:sp>
        <p:nvSpPr>
          <p:cNvPr id="8" name="Footer Placeholder 7"/>
          <p:cNvSpPr>
            <a:spLocks noGrp="1"/>
          </p:cNvSpPr>
          <p:nvPr>
            <p:ph type="ftr" sz="quarter" idx="11"/>
          </p:nvPr>
        </p:nvSpPr>
        <p:spPr/>
        <p:txBody>
          <a:bodyPr/>
          <a:lstStyle/>
          <a:p>
            <a:endParaRPr lang="en-US">
              <a:solidFill>
                <a:srgbClr val="3E3D2D"/>
              </a:solidFill>
              <a:latin typeface="Calibri"/>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Tree>
    <p:extLst>
      <p:ext uri="{BB962C8B-B14F-4D97-AF65-F5344CB8AC3E}">
        <p14:creationId xmlns:p14="http://schemas.microsoft.com/office/powerpoint/2010/main" val="34949652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 name="Rectangle 6"/>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solidFill>
                  <a:srgbClr val="3E3D2D"/>
                </a:solidFill>
                <a:latin typeface="Calibri"/>
              </a:rPr>
              <a:pPr/>
              <a:t>8/31/2015</a:t>
            </a:fld>
            <a:endParaRPr lang="en-US">
              <a:solidFill>
                <a:srgbClr val="3E3D2D"/>
              </a:solidFill>
              <a:latin typeface="Calibri"/>
            </a:endParaRPr>
          </a:p>
        </p:txBody>
      </p:sp>
      <p:sp>
        <p:nvSpPr>
          <p:cNvPr id="4" name="Footer Placeholder 3"/>
          <p:cNvSpPr>
            <a:spLocks noGrp="1"/>
          </p:cNvSpPr>
          <p:nvPr>
            <p:ph type="ftr" sz="quarter" idx="11"/>
          </p:nvPr>
        </p:nvSpPr>
        <p:spPr/>
        <p:txBody>
          <a:bodyPr/>
          <a:lstStyle/>
          <a:p>
            <a:endParaRPr lang="en-US">
              <a:solidFill>
                <a:srgbClr val="3E3D2D"/>
              </a:solidFill>
              <a:latin typeface="Calibri"/>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Tree>
    <p:extLst>
      <p:ext uri="{BB962C8B-B14F-4D97-AF65-F5344CB8AC3E}">
        <p14:creationId xmlns:p14="http://schemas.microsoft.com/office/powerpoint/2010/main" val="20364647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solidFill>
                  <a:srgbClr val="3E3D2D"/>
                </a:solidFill>
                <a:latin typeface="Calibri"/>
              </a:rPr>
              <a:pPr/>
              <a:t>8/31/2015</a:t>
            </a:fld>
            <a:endParaRPr lang="en-US">
              <a:solidFill>
                <a:srgbClr val="3E3D2D"/>
              </a:solidFill>
              <a:latin typeface="Calibri"/>
            </a:endParaRPr>
          </a:p>
        </p:txBody>
      </p:sp>
      <p:sp>
        <p:nvSpPr>
          <p:cNvPr id="3" name="Footer Placeholder 2"/>
          <p:cNvSpPr>
            <a:spLocks noGrp="1"/>
          </p:cNvSpPr>
          <p:nvPr>
            <p:ph type="ftr" sz="quarter" idx="11"/>
          </p:nvPr>
        </p:nvSpPr>
        <p:spPr/>
        <p:txBody>
          <a:bodyPr/>
          <a:lstStyle/>
          <a:p>
            <a:endParaRPr lang="en-US">
              <a:solidFill>
                <a:srgbClr val="3E3D2D"/>
              </a:solidFill>
              <a:latin typeface="Calibri"/>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3E3D2D"/>
                </a:solidFill>
                <a:latin typeface="Calibri"/>
              </a:rPr>
              <a:pPr/>
              <a:t>‹#›</a:t>
            </a:fld>
            <a:endParaRPr lang="en-US">
              <a:solidFill>
                <a:srgbClr val="3E3D2D"/>
              </a:solidFill>
              <a:latin typeface="Calibri"/>
            </a:endParaRPr>
          </a:p>
        </p:txBody>
      </p:sp>
      <p:sp>
        <p:nvSpPr>
          <p:cNvPr id="7" name="Content Placeholder 6"/>
          <p:cNvSpPr>
            <a:spLocks noGrp="1"/>
          </p:cNvSpPr>
          <p:nvPr>
            <p:ph sz="quarter" idx="13"/>
          </p:nvPr>
        </p:nvSpPr>
        <p:spPr>
          <a:xfrm>
            <a:off x="457200" y="533400"/>
            <a:ext cx="8229600" cy="5715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635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400"/>
            <a:fld id="{88B99C93-F56F-46AB-9EB8-53614A95B15F}" type="datetime1">
              <a:rPr lang="en-US" smtClean="0">
                <a:solidFill>
                  <a:srgbClr val="3E3D2D"/>
                </a:solidFill>
                <a:latin typeface="Calibri"/>
              </a:rPr>
              <a:pPr defTabSz="914400"/>
              <a:t>8/31/2015</a:t>
            </a:fld>
            <a:endParaRPr lang="en-US" dirty="0">
              <a:solidFill>
                <a:srgbClr val="3E3D2D"/>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914400"/>
            <a:endParaRPr lang="en-US" dirty="0">
              <a:solidFill>
                <a:srgbClr val="3E3D2D"/>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400"/>
            <a:fld id="{FA84A37A-AFC2-4A01-80A1-FC20F2C0D5BB}" type="slidenum">
              <a:rPr lang="en-US" smtClean="0">
                <a:solidFill>
                  <a:srgbClr val="3E3D2D"/>
                </a:solidFill>
                <a:latin typeface="Calibri"/>
              </a:rPr>
              <a:pPr defTabSz="914400"/>
              <a:t>‹#›</a:t>
            </a:fld>
            <a:endParaRPr lang="en-US" dirty="0">
              <a:solidFill>
                <a:srgbClr val="3E3D2D"/>
              </a:solidFill>
              <a:latin typeface="Calibri"/>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38480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cap="all" baseline="0">
          <a:solidFill>
            <a:schemeClr val="accent1">
              <a:lumMod val="75000"/>
            </a:schemeClr>
          </a:solidFill>
          <a:latin typeface="+mj-lt"/>
          <a:ea typeface="+mj-ea"/>
          <a:cs typeface="+mj-cs"/>
        </a:defRPr>
      </a:lvl1pPr>
    </p:titleStyle>
    <p:bodyStyle>
      <a:lvl1pPr marL="347663" indent="-347663" algn="l" defTabSz="914400" rtl="0" eaLnBrk="1" latinLnBrk="0" hangingPunct="1">
        <a:spcBef>
          <a:spcPts val="1800"/>
        </a:spcBef>
        <a:buClr>
          <a:schemeClr val="accent1"/>
        </a:buClr>
        <a:buFont typeface="Wingdings" pitchFamily="2" charset="2"/>
        <a:buChar char="Ø"/>
        <a:defRPr sz="2200" kern="1200">
          <a:solidFill>
            <a:schemeClr val="tx1"/>
          </a:solidFill>
          <a:latin typeface="+mn-lt"/>
          <a:ea typeface="+mn-ea"/>
          <a:cs typeface="+mn-cs"/>
        </a:defRPr>
      </a:lvl1pPr>
      <a:lvl2pPr marL="457200" indent="-228600" algn="l" defTabSz="914400" rtl="0" eaLnBrk="1" latinLnBrk="0" hangingPunct="1">
        <a:spcBef>
          <a:spcPts val="1000"/>
        </a:spcBef>
        <a:buClr>
          <a:schemeClr val="accent1"/>
        </a:buClr>
        <a:buFont typeface="Wingdings" pitchFamily="2" charset="2"/>
        <a:buChar char="Ø"/>
        <a:defRPr sz="2000" kern="1200">
          <a:solidFill>
            <a:schemeClr val="tx1"/>
          </a:solidFill>
          <a:latin typeface="+mn-lt"/>
          <a:ea typeface="+mn-ea"/>
          <a:cs typeface="+mn-cs"/>
        </a:defRPr>
      </a:lvl2pPr>
      <a:lvl3pPr marL="685800" indent="-228600" algn="l" defTabSz="914400" rtl="0" eaLnBrk="1" latinLnBrk="0" hangingPunct="1">
        <a:spcBef>
          <a:spcPts val="1000"/>
        </a:spcBef>
        <a:buClr>
          <a:schemeClr val="accent1"/>
        </a:buClr>
        <a:buFont typeface="Wingdings" pitchFamily="2" charset="2"/>
        <a:buChar char="Ø"/>
        <a:defRPr sz="1800" kern="1200">
          <a:solidFill>
            <a:schemeClr val="tx1"/>
          </a:solidFill>
          <a:latin typeface="+mn-lt"/>
          <a:ea typeface="+mn-ea"/>
          <a:cs typeface="+mn-cs"/>
        </a:defRPr>
      </a:lvl3pPr>
      <a:lvl4pPr marL="914400" indent="-228600" algn="l" defTabSz="914400" rtl="0" eaLnBrk="1" latinLnBrk="0" hangingPunct="1">
        <a:spcBef>
          <a:spcPts val="1000"/>
        </a:spcBef>
        <a:buClr>
          <a:schemeClr val="accent1"/>
        </a:buClr>
        <a:buFont typeface="Wingdings" pitchFamily="2" charset="2"/>
        <a:buChar char="Ø"/>
        <a:defRPr sz="1600" kern="1200">
          <a:solidFill>
            <a:schemeClr val="tx1"/>
          </a:solidFill>
          <a:latin typeface="+mn-lt"/>
          <a:ea typeface="+mn-ea"/>
          <a:cs typeface="+mn-cs"/>
        </a:defRPr>
      </a:lvl4pPr>
      <a:lvl5pPr marL="1143000" indent="-228600" algn="l" defTabSz="914400" rtl="0" eaLnBrk="1" latinLnBrk="0" hangingPunct="1">
        <a:spcBef>
          <a:spcPts val="1000"/>
        </a:spcBef>
        <a:buClr>
          <a:schemeClr val="accent1"/>
        </a:buClr>
        <a:buFont typeface="Wingdings" pitchFamily="2" charset="2"/>
        <a:buChar char="Ø"/>
        <a:defRPr sz="1600" kern="1200" baseline="0">
          <a:solidFill>
            <a:schemeClr val="tx1"/>
          </a:solidFill>
          <a:latin typeface="+mn-lt"/>
          <a:ea typeface="+mn-ea"/>
          <a:cs typeface="+mn-cs"/>
        </a:defRPr>
      </a:lvl5pPr>
      <a:lvl6pPr marL="1371600" indent="-228600" algn="l" defTabSz="914400" rtl="0" eaLnBrk="1" latinLnBrk="0" hangingPunct="1">
        <a:spcBef>
          <a:spcPts val="1000"/>
        </a:spcBef>
        <a:buClr>
          <a:schemeClr val="accent1"/>
        </a:buClr>
        <a:buFont typeface="Wingdings" pitchFamily="2" charset="2"/>
        <a:buChar char="Ø"/>
        <a:defRPr sz="1600" kern="1200">
          <a:solidFill>
            <a:schemeClr val="tx1"/>
          </a:solidFill>
          <a:latin typeface="+mn-lt"/>
          <a:ea typeface="+mn-ea"/>
          <a:cs typeface="+mn-cs"/>
        </a:defRPr>
      </a:lvl6pPr>
      <a:lvl7pPr marL="1600200" indent="-228600" algn="l" defTabSz="914400" rtl="0" eaLnBrk="1" latinLnBrk="0" hangingPunct="1">
        <a:spcBef>
          <a:spcPts val="1000"/>
        </a:spcBef>
        <a:buClr>
          <a:schemeClr val="accent1"/>
        </a:buClr>
        <a:buFont typeface="Wingdings" pitchFamily="2" charset="2"/>
        <a:buChar char="Ø"/>
        <a:defRPr sz="1600" kern="1200">
          <a:solidFill>
            <a:schemeClr val="tx1"/>
          </a:solidFill>
          <a:latin typeface="+mn-lt"/>
          <a:ea typeface="+mn-ea"/>
          <a:cs typeface="+mn-cs"/>
        </a:defRPr>
      </a:lvl7pPr>
      <a:lvl8pPr marL="1828800" indent="-228600" algn="l" defTabSz="914400" rtl="0" eaLnBrk="1" latinLnBrk="0" hangingPunct="1">
        <a:spcBef>
          <a:spcPts val="1000"/>
        </a:spcBef>
        <a:buClr>
          <a:schemeClr val="accent1"/>
        </a:buClr>
        <a:buFont typeface="Wingdings" pitchFamily="2" charset="2"/>
        <a:buChar char="Ø"/>
        <a:defRPr sz="1600" kern="1200">
          <a:solidFill>
            <a:schemeClr val="tx1"/>
          </a:solidFill>
          <a:latin typeface="+mn-lt"/>
          <a:ea typeface="+mn-ea"/>
          <a:cs typeface="+mn-cs"/>
        </a:defRPr>
      </a:lvl8pPr>
      <a:lvl9pPr marL="2057400" indent="-228600" algn="l" defTabSz="914400" rtl="0" eaLnBrk="1" latinLnBrk="0" hangingPunct="1">
        <a:spcBef>
          <a:spcPts val="1000"/>
        </a:spcBef>
        <a:buClr>
          <a:schemeClr val="accent1"/>
        </a:buClr>
        <a:buFont typeface="Wingdings" pitchFamily="2" charset="2"/>
        <a:buChar char="Ø"/>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636B274-8C3A-4E19-A225-E92B01570A1D}" type="datetimeFigureOut">
              <a:rPr lang="en-US" smtClean="0">
                <a:solidFill>
                  <a:prstClr val="black">
                    <a:tint val="75000"/>
                  </a:prstClr>
                </a:solidFill>
                <a:latin typeface="Calibri"/>
              </a:rPr>
              <a:pPr defTabSz="914400"/>
              <a:t>8/31/2015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CFED1E-E139-4B52-870F-6E569A6DBBFD}"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255912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ebbie@johnburtonfoundation.org" TargetMode="External"/><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www.cacollegepathways.org" TargetMode="External"/><Relationship Id="rId5" Type="http://schemas.openxmlformats.org/officeDocument/2006/relationships/hyperlink" Target="mailto:cstearns@rti.org" TargetMode="External"/><Relationship Id="rId4" Type="http://schemas.openxmlformats.org/officeDocument/2006/relationships/hyperlink" Target="mailto:ken@edresult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2805" y="4640836"/>
            <a:ext cx="6553200" cy="415636"/>
          </a:xfrm>
        </p:spPr>
        <p:txBody>
          <a:bodyPr>
            <a:noAutofit/>
          </a:bodyPr>
          <a:lstStyle/>
          <a:p>
            <a:r>
              <a:rPr lang="en-US" sz="2200" dirty="0" smtClean="0"/>
              <a:t>September </a:t>
            </a:r>
            <a:r>
              <a:rPr lang="en-US" sz="2200" dirty="0" smtClean="0"/>
              <a:t>2, </a:t>
            </a:r>
            <a:r>
              <a:rPr lang="en-US" sz="2200" dirty="0" smtClean="0"/>
              <a:t>2015</a:t>
            </a:r>
            <a:endParaRPr lang="en-US" sz="2200" dirty="0"/>
          </a:p>
        </p:txBody>
      </p:sp>
      <p:sp>
        <p:nvSpPr>
          <p:cNvPr id="3" name="Title 2"/>
          <p:cNvSpPr>
            <a:spLocks noGrp="1"/>
          </p:cNvSpPr>
          <p:nvPr>
            <p:ph type="ctrTitle"/>
          </p:nvPr>
        </p:nvSpPr>
        <p:spPr>
          <a:xfrm>
            <a:off x="604705" y="3120098"/>
            <a:ext cx="6629400" cy="1361808"/>
          </a:xfrm>
        </p:spPr>
        <p:txBody>
          <a:bodyPr/>
          <a:lstStyle/>
          <a:p>
            <a:r>
              <a:rPr lang="en-US" sz="3600" dirty="0" smtClean="0"/>
              <a:t>California child welfare council</a:t>
            </a:r>
            <a:endParaRPr lang="en-US" sz="3600" dirty="0"/>
          </a:p>
        </p:txBody>
      </p:sp>
      <p:pic>
        <p:nvPicPr>
          <p:cNvPr id="5" name="Picture 4" descr="CCP_logo_fina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85800"/>
            <a:ext cx="3386637" cy="1447800"/>
          </a:xfrm>
          <a:prstGeom prst="rect">
            <a:avLst/>
          </a:prstGeom>
        </p:spPr>
      </p:pic>
    </p:spTree>
    <p:extLst>
      <p:ext uri="{BB962C8B-B14F-4D97-AF65-F5344CB8AC3E}">
        <p14:creationId xmlns:p14="http://schemas.microsoft.com/office/powerpoint/2010/main" val="2773699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 highlights: Community colleges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9422" y="1298075"/>
            <a:ext cx="5667022" cy="5335589"/>
          </a:xfrm>
        </p:spPr>
      </p:pic>
    </p:spTree>
    <p:extLst>
      <p:ext uri="{BB962C8B-B14F-4D97-AF65-F5344CB8AC3E}">
        <p14:creationId xmlns:p14="http://schemas.microsoft.com/office/powerpoint/2010/main" val="2209271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 highlights: Community colleges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4578" y="1312703"/>
            <a:ext cx="5305778" cy="5244590"/>
          </a:xfrm>
        </p:spPr>
      </p:pic>
    </p:spTree>
    <p:extLst>
      <p:ext uri="{BB962C8B-B14F-4D97-AF65-F5344CB8AC3E}">
        <p14:creationId xmlns:p14="http://schemas.microsoft.com/office/powerpoint/2010/main" val="1636561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 highlights: Community colleges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0227" y="1261345"/>
            <a:ext cx="5767861" cy="5297499"/>
          </a:xfrm>
        </p:spPr>
      </p:pic>
    </p:spTree>
    <p:extLst>
      <p:ext uri="{BB962C8B-B14F-4D97-AF65-F5344CB8AC3E}">
        <p14:creationId xmlns:p14="http://schemas.microsoft.com/office/powerpoint/2010/main" val="3995582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highlights: universities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3355" y="1224845"/>
            <a:ext cx="5789268" cy="5379155"/>
          </a:xfrm>
        </p:spPr>
      </p:pic>
    </p:spTree>
    <p:extLst>
      <p:ext uri="{BB962C8B-B14F-4D97-AF65-F5344CB8AC3E}">
        <p14:creationId xmlns:p14="http://schemas.microsoft.com/office/powerpoint/2010/main" val="387589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highlights: universities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2509" y="1394428"/>
            <a:ext cx="5558158" cy="5164416"/>
          </a:xfrm>
        </p:spPr>
      </p:pic>
    </p:spTree>
    <p:extLst>
      <p:ext uri="{BB962C8B-B14F-4D97-AF65-F5344CB8AC3E}">
        <p14:creationId xmlns:p14="http://schemas.microsoft.com/office/powerpoint/2010/main" val="537306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Foster youth id - current</a:t>
            </a:r>
            <a:endParaRPr lang="en-US" dirty="0"/>
          </a:p>
        </p:txBody>
      </p:sp>
      <p:grpSp>
        <p:nvGrpSpPr>
          <p:cNvPr id="5" name="Group 2"/>
          <p:cNvGrpSpPr>
            <a:grpSpLocks/>
          </p:cNvGrpSpPr>
          <p:nvPr/>
        </p:nvGrpSpPr>
        <p:grpSpPr bwMode="auto">
          <a:xfrm>
            <a:off x="1532648" y="1370589"/>
            <a:ext cx="4724275" cy="5141376"/>
            <a:chOff x="1805" y="404"/>
            <a:chExt cx="2853" cy="3088"/>
          </a:xfrm>
        </p:grpSpPr>
        <p:sp>
          <p:nvSpPr>
            <p:cNvPr id="8" name="Puzzle3"/>
            <p:cNvSpPr>
              <a:spLocks noEditPoints="1" noChangeArrowheads="1"/>
            </p:cNvSpPr>
            <p:nvPr/>
          </p:nvSpPr>
          <p:spPr bwMode="auto">
            <a:xfrm>
              <a:off x="3204" y="404"/>
              <a:ext cx="1114" cy="174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US" sz="1900" b="1" dirty="0"/>
            </a:p>
          </p:txBody>
        </p:sp>
        <p:sp>
          <p:nvSpPr>
            <p:cNvPr id="9" name="Puzzle2"/>
            <p:cNvSpPr>
              <a:spLocks noEditPoints="1" noChangeArrowheads="1"/>
            </p:cNvSpPr>
            <p:nvPr/>
          </p:nvSpPr>
          <p:spPr bwMode="auto">
            <a:xfrm>
              <a:off x="2880" y="1680"/>
              <a:ext cx="1778" cy="142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Puzzle4"/>
            <p:cNvSpPr>
              <a:spLocks noEditPoints="1" noChangeArrowheads="1"/>
            </p:cNvSpPr>
            <p:nvPr/>
          </p:nvSpPr>
          <p:spPr bwMode="auto">
            <a:xfrm>
              <a:off x="2192" y="1660"/>
              <a:ext cx="1072" cy="1832"/>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none" lIns="0" tIns="45720" rIns="0" bIns="45720" numCol="1" anchor="t" anchorCtr="0" compatLnSpc="1">
              <a:prstTxWarp prst="textNoShape">
                <a:avLst/>
              </a:prstTxWarp>
            </a:bodyPr>
            <a:lstStyle/>
            <a:p>
              <a:pPr algn="ctr"/>
              <a:endParaRPr lang="en-US" sz="1900" b="1" dirty="0" smtClean="0"/>
            </a:p>
            <a:p>
              <a:pPr algn="ctr"/>
              <a:endParaRPr lang="en-US" sz="1900" b="1" dirty="0" smtClean="0"/>
            </a:p>
            <a:p>
              <a:pPr algn="ctr"/>
              <a:endParaRPr lang="en-US" sz="1000" b="1" dirty="0" smtClean="0"/>
            </a:p>
            <a:p>
              <a:pPr algn="ctr"/>
              <a:endParaRPr lang="en-US" sz="1900" b="1" dirty="0"/>
            </a:p>
          </p:txBody>
        </p:sp>
        <p:sp>
          <p:nvSpPr>
            <p:cNvPr id="11" name="Puzzle1"/>
            <p:cNvSpPr>
              <a:spLocks noEditPoints="1" noChangeArrowheads="1"/>
            </p:cNvSpPr>
            <p:nvPr/>
          </p:nvSpPr>
          <p:spPr bwMode="auto">
            <a:xfrm>
              <a:off x="1805" y="908"/>
              <a:ext cx="1841" cy="1234"/>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none" lIns="0" tIns="0" rIns="0" bIns="0" numCol="1" anchor="t" anchorCtr="0" compatLnSpc="1">
              <a:prstTxWarp prst="textNoShape">
                <a:avLst/>
              </a:prstTxWarp>
            </a:bodyPr>
            <a:lstStyle/>
            <a:p>
              <a:endParaRPr lang="en-US" dirty="0" smtClean="0"/>
            </a:p>
            <a:p>
              <a:pPr>
                <a:tabLst>
                  <a:tab pos="177800" algn="l"/>
                </a:tabLst>
              </a:pPr>
              <a:endParaRPr lang="en-US" dirty="0" smtClean="0"/>
            </a:p>
          </p:txBody>
        </p:sp>
      </p:grpSp>
      <p:sp>
        <p:nvSpPr>
          <p:cNvPr id="12" name="Rectangle 11"/>
          <p:cNvSpPr/>
          <p:nvPr/>
        </p:nvSpPr>
        <p:spPr>
          <a:xfrm>
            <a:off x="1510992" y="2970789"/>
            <a:ext cx="2743200" cy="400110"/>
          </a:xfrm>
          <a:prstGeom prst="rect">
            <a:avLst/>
          </a:prstGeom>
        </p:spPr>
        <p:txBody>
          <a:bodyPr wrap="square">
            <a:spAutoFit/>
          </a:bodyPr>
          <a:lstStyle/>
          <a:p>
            <a:pPr marL="171450" algn="ctr">
              <a:spcAft>
                <a:spcPts val="600"/>
              </a:spcAft>
            </a:pPr>
            <a:r>
              <a:rPr lang="en-US" sz="2000" b="1" dirty="0"/>
              <a:t>Chafee Grant Roster</a:t>
            </a:r>
          </a:p>
        </p:txBody>
      </p:sp>
      <p:sp>
        <p:nvSpPr>
          <p:cNvPr id="13" name="TextBox 12"/>
          <p:cNvSpPr txBox="1"/>
          <p:nvPr/>
        </p:nvSpPr>
        <p:spPr>
          <a:xfrm>
            <a:off x="1815792" y="4113789"/>
            <a:ext cx="2286000" cy="1631216"/>
          </a:xfrm>
          <a:prstGeom prst="rect">
            <a:avLst/>
          </a:prstGeom>
          <a:noFill/>
        </p:spPr>
        <p:txBody>
          <a:bodyPr wrap="square" rtlCol="0">
            <a:spAutoFit/>
          </a:bodyPr>
          <a:lstStyle/>
          <a:p>
            <a:pPr marL="171450" algn="ctr"/>
            <a:r>
              <a:rPr lang="en-US" sz="2000" b="1" dirty="0"/>
              <a:t>College </a:t>
            </a:r>
          </a:p>
          <a:p>
            <a:pPr marL="171450" algn="ctr"/>
            <a:r>
              <a:rPr lang="en-US" sz="2000" b="1" dirty="0"/>
              <a:t>Application </a:t>
            </a:r>
          </a:p>
          <a:p>
            <a:pPr marL="171450" algn="ctr"/>
            <a:endParaRPr lang="en-US" sz="2000" b="1" dirty="0"/>
          </a:p>
          <a:p>
            <a:pPr marL="171450" algn="ctr"/>
            <a:endParaRPr lang="en-US" sz="2000" b="1" dirty="0"/>
          </a:p>
          <a:p>
            <a:endParaRPr lang="en-US" sz="2000" b="1" dirty="0"/>
          </a:p>
        </p:txBody>
      </p:sp>
      <p:sp>
        <p:nvSpPr>
          <p:cNvPr id="14" name="Rectangle 13"/>
          <p:cNvSpPr/>
          <p:nvPr/>
        </p:nvSpPr>
        <p:spPr>
          <a:xfrm>
            <a:off x="4029341" y="2209800"/>
            <a:ext cx="1430124" cy="707886"/>
          </a:xfrm>
          <a:prstGeom prst="rect">
            <a:avLst/>
          </a:prstGeom>
        </p:spPr>
        <p:txBody>
          <a:bodyPr wrap="none">
            <a:spAutoFit/>
          </a:bodyPr>
          <a:lstStyle/>
          <a:p>
            <a:pPr algn="ctr"/>
            <a:r>
              <a:rPr lang="en-US" sz="2000" b="1" dirty="0" smtClean="0"/>
              <a:t>FAFSA</a:t>
            </a:r>
          </a:p>
          <a:p>
            <a:pPr algn="ctr"/>
            <a:r>
              <a:rPr lang="en-US" sz="2000" b="1" dirty="0" smtClean="0"/>
              <a:t> </a:t>
            </a:r>
            <a:r>
              <a:rPr lang="en-US" sz="2000" b="1" dirty="0"/>
              <a:t>application</a:t>
            </a:r>
          </a:p>
        </p:txBody>
      </p:sp>
      <p:sp>
        <p:nvSpPr>
          <p:cNvPr id="15" name="Rectangle 14"/>
          <p:cNvSpPr/>
          <p:nvPr/>
        </p:nvSpPr>
        <p:spPr>
          <a:xfrm>
            <a:off x="3720792" y="4285605"/>
            <a:ext cx="1981200" cy="707886"/>
          </a:xfrm>
          <a:prstGeom prst="rect">
            <a:avLst/>
          </a:prstGeom>
        </p:spPr>
        <p:txBody>
          <a:bodyPr wrap="square">
            <a:spAutoFit/>
          </a:bodyPr>
          <a:lstStyle/>
          <a:p>
            <a:pPr marL="0" lvl="4" algn="ctr"/>
            <a:r>
              <a:rPr lang="en-US" sz="2000" b="1" dirty="0"/>
              <a:t>Priority </a:t>
            </a:r>
            <a:r>
              <a:rPr lang="en-US" sz="2000" b="1" dirty="0" err="1" smtClean="0"/>
              <a:t>Reg</a:t>
            </a:r>
            <a:r>
              <a:rPr lang="en-US" sz="2000" b="1" dirty="0" smtClean="0"/>
              <a:t>    List</a:t>
            </a:r>
            <a:endParaRPr lang="en-US" sz="2000" b="1" dirty="0"/>
          </a:p>
        </p:txBody>
      </p:sp>
      <p:sp>
        <p:nvSpPr>
          <p:cNvPr id="16" name="Puzzle1"/>
          <p:cNvSpPr>
            <a:spLocks noEditPoints="1" noChangeArrowheads="1"/>
          </p:cNvSpPr>
          <p:nvPr/>
        </p:nvSpPr>
        <p:spPr bwMode="auto">
          <a:xfrm>
            <a:off x="4884813" y="2218051"/>
            <a:ext cx="3048507" cy="2054552"/>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none" lIns="0" tIns="0" rIns="0" bIns="0" numCol="1" anchor="t" anchorCtr="0" compatLnSpc="1">
            <a:prstTxWarp prst="textNoShape">
              <a:avLst/>
            </a:prstTxWarp>
          </a:bodyPr>
          <a:lstStyle/>
          <a:p>
            <a:pPr marL="171450" algn="ctr"/>
            <a:endParaRPr lang="en-US" b="1" dirty="0" smtClean="0"/>
          </a:p>
          <a:p>
            <a:pPr marL="171450" algn="ctr"/>
            <a:endParaRPr lang="en-US" b="1" dirty="0" smtClean="0"/>
          </a:p>
          <a:p>
            <a:pPr marL="171450" algn="ctr"/>
            <a:r>
              <a:rPr lang="en-US" sz="2000" b="1" dirty="0" smtClean="0"/>
              <a:t>FY Support Program</a:t>
            </a:r>
            <a:endParaRPr lang="en-US" sz="2000" b="1" dirty="0"/>
          </a:p>
        </p:txBody>
      </p:sp>
      <p:sp>
        <p:nvSpPr>
          <p:cNvPr id="17" name="Puzzle4"/>
          <p:cNvSpPr>
            <a:spLocks noEditPoints="1" noChangeArrowheads="1"/>
          </p:cNvSpPr>
          <p:nvPr/>
        </p:nvSpPr>
        <p:spPr bwMode="auto">
          <a:xfrm>
            <a:off x="5562184" y="3449988"/>
            <a:ext cx="1775122" cy="305019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none" lIns="0" tIns="45720" rIns="0" bIns="45720" numCol="1" anchor="t" anchorCtr="0" compatLnSpc="1">
            <a:prstTxWarp prst="textNoShape">
              <a:avLst/>
            </a:prstTxWarp>
          </a:bodyPr>
          <a:lstStyle/>
          <a:p>
            <a:pPr algn="ctr"/>
            <a:endParaRPr lang="en-US" sz="1000" b="1" dirty="0" smtClean="0"/>
          </a:p>
          <a:p>
            <a:pPr algn="ctr"/>
            <a:r>
              <a:rPr lang="en-US" sz="2000" b="1" dirty="0" smtClean="0"/>
              <a:t>EOP/EOPS</a:t>
            </a:r>
            <a:endParaRPr lang="en-US" sz="2000" b="1" dirty="0"/>
          </a:p>
        </p:txBody>
      </p:sp>
    </p:spTree>
    <p:extLst>
      <p:ext uri="{BB962C8B-B14F-4D97-AF65-F5344CB8AC3E}">
        <p14:creationId xmlns:p14="http://schemas.microsoft.com/office/powerpoint/2010/main" val="294006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 DATA SHARING</a:t>
            </a:r>
            <a:endParaRPr lang="en-US" dirty="0"/>
          </a:p>
        </p:txBody>
      </p:sp>
      <p:sp>
        <p:nvSpPr>
          <p:cNvPr id="3" name="Content Placeholder 2"/>
          <p:cNvSpPr>
            <a:spLocks noGrp="1"/>
          </p:cNvSpPr>
          <p:nvPr>
            <p:ph idx="1"/>
          </p:nvPr>
        </p:nvSpPr>
        <p:spPr/>
        <p:txBody>
          <a:bodyPr>
            <a:normAutofit/>
          </a:bodyPr>
          <a:lstStyle/>
          <a:p>
            <a:r>
              <a:rPr lang="en-US" sz="2400" dirty="0" smtClean="0"/>
              <a:t>Most community colleges identify foster youth for MIS solely through self report on college application – INACCURACIES ABOUND!</a:t>
            </a:r>
          </a:p>
          <a:p>
            <a:r>
              <a:rPr lang="en-US" sz="2400" dirty="0" smtClean="0"/>
              <a:t>Data sharing between college systems and CWS/CMS would enable</a:t>
            </a:r>
          </a:p>
          <a:p>
            <a:pPr lvl="1"/>
            <a:r>
              <a:rPr lang="en-US" sz="2400" dirty="0" smtClean="0"/>
              <a:t>More accurate tracking of foster youth college outcomes</a:t>
            </a:r>
          </a:p>
          <a:p>
            <a:pPr lvl="1"/>
            <a:r>
              <a:rPr lang="en-US" sz="2400" dirty="0" smtClean="0"/>
              <a:t>Analysis of college participation for AB 12 participants</a:t>
            </a:r>
          </a:p>
          <a:p>
            <a:pPr lvl="1"/>
            <a:r>
              <a:rPr lang="en-US" sz="2400" dirty="0" smtClean="0"/>
              <a:t>Better linkage to services</a:t>
            </a:r>
          </a:p>
          <a:p>
            <a:pPr lvl="1"/>
            <a:r>
              <a:rPr lang="en-US" sz="2400" dirty="0" smtClean="0"/>
              <a:t>Removal of onerous verification requirements</a:t>
            </a:r>
          </a:p>
          <a:p>
            <a:pPr lvl="1"/>
            <a:r>
              <a:rPr lang="en-US" sz="2400" dirty="0" smtClean="0"/>
              <a:t>Enhanced capacity to plan for needs of population</a:t>
            </a:r>
            <a:endParaRPr lang="en-US" sz="2400" dirty="0"/>
          </a:p>
        </p:txBody>
      </p:sp>
    </p:spTree>
    <p:extLst>
      <p:ext uri="{BB962C8B-B14F-4D97-AF65-F5344CB8AC3E}">
        <p14:creationId xmlns:p14="http://schemas.microsoft.com/office/powerpoint/2010/main" val="97159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 More Information</a:t>
            </a:r>
            <a:endParaRPr lang="en-US" b="1" dirty="0"/>
          </a:p>
        </p:txBody>
      </p:sp>
      <p:sp>
        <p:nvSpPr>
          <p:cNvPr id="4" name="Rectangle 4"/>
          <p:cNvSpPr txBox="1">
            <a:spLocks noChangeArrowheads="1"/>
          </p:cNvSpPr>
          <p:nvPr/>
        </p:nvSpPr>
        <p:spPr bwMode="auto">
          <a:xfrm>
            <a:off x="412511" y="1743424"/>
            <a:ext cx="8229600" cy="4885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tabLst/>
              <a:defRPr/>
            </a:pPr>
            <a:r>
              <a:rPr lang="en-US" sz="2400" b="1" kern="0" baseline="0" dirty="0" smtClean="0">
                <a:latin typeface="+mj-lt"/>
                <a:ea typeface="+mj-ea"/>
                <a:cs typeface="+mj-cs"/>
              </a:rPr>
              <a:t>Debbie Raucher: </a:t>
            </a:r>
            <a:r>
              <a:rPr lang="en-US" sz="2400" b="1" kern="0" baseline="0" dirty="0" smtClean="0">
                <a:latin typeface="+mj-lt"/>
                <a:ea typeface="+mj-ea"/>
                <a:cs typeface="+mj-cs"/>
                <a:hlinkClick r:id="rId3"/>
              </a:rPr>
              <a:t>debbie@johnburtonfoundation.org</a:t>
            </a:r>
            <a:endParaRPr lang="en-US" sz="2400" b="1" kern="0" baseline="0" dirty="0" smtClean="0">
              <a:latin typeface="+mj-lt"/>
              <a:ea typeface="+mj-ea"/>
              <a:cs typeface="+mj-cs"/>
            </a:endParaRPr>
          </a:p>
          <a:p>
            <a:pPr lvl="0" algn="ctr" defTabSz="914400" eaLnBrk="0" fontAlgn="base" hangingPunct="0">
              <a:spcBef>
                <a:spcPct val="0"/>
              </a:spcBef>
              <a:spcAft>
                <a:spcPts val="1200"/>
              </a:spcAft>
              <a:defRPr/>
            </a:pPr>
            <a:r>
              <a:rPr lang="en-US" sz="2400" b="1" kern="0" dirty="0" smtClean="0">
                <a:latin typeface="+mj-lt"/>
                <a:ea typeface="+mj-ea"/>
                <a:cs typeface="+mj-cs"/>
              </a:rPr>
              <a:t>Ken </a:t>
            </a:r>
            <a:r>
              <a:rPr lang="en-US" sz="2400" b="1" kern="0" dirty="0" err="1" smtClean="0">
                <a:latin typeface="+mj-lt"/>
                <a:ea typeface="+mj-ea"/>
                <a:cs typeface="+mj-cs"/>
              </a:rPr>
              <a:t>Sorey</a:t>
            </a:r>
            <a:r>
              <a:rPr lang="en-US" sz="2400" b="1" kern="0" dirty="0">
                <a:latin typeface="+mj-lt"/>
                <a:ea typeface="+mj-ea"/>
                <a:cs typeface="+mj-cs"/>
              </a:rPr>
              <a:t>: </a:t>
            </a:r>
            <a:r>
              <a:rPr lang="en-US" sz="2400" b="1" kern="0" dirty="0">
                <a:latin typeface="+mj-lt"/>
                <a:ea typeface="+mj-ea"/>
                <a:cs typeface="+mj-cs"/>
                <a:hlinkClick r:id="rId4"/>
              </a:rPr>
              <a:t>ken@</a:t>
            </a:r>
            <a:r>
              <a:rPr lang="en-US" sz="2400" b="1" kern="0" dirty="0" smtClean="0">
                <a:latin typeface="+mj-lt"/>
                <a:ea typeface="+mj-ea"/>
                <a:cs typeface="+mj-cs"/>
                <a:hlinkClick r:id="rId4"/>
              </a:rPr>
              <a:t>edresults.org</a:t>
            </a:r>
            <a:r>
              <a:rPr lang="en-US" sz="2400" b="1" kern="0" dirty="0" smtClean="0">
                <a:latin typeface="+mj-lt"/>
                <a:ea typeface="+mj-ea"/>
                <a:cs typeface="+mj-cs"/>
              </a:rPr>
              <a:t> </a:t>
            </a:r>
          </a:p>
          <a:p>
            <a:pPr lvl="0" algn="ctr" defTabSz="914400" eaLnBrk="0" fontAlgn="base" hangingPunct="0">
              <a:spcBef>
                <a:spcPct val="0"/>
              </a:spcBef>
              <a:spcAft>
                <a:spcPts val="1200"/>
              </a:spcAft>
              <a:defRPr/>
            </a:pPr>
            <a:r>
              <a:rPr lang="en-US" sz="2400" b="1" kern="0" dirty="0" smtClean="0">
                <a:latin typeface="+mj-lt"/>
                <a:ea typeface="+mj-ea"/>
                <a:cs typeface="+mj-cs"/>
              </a:rPr>
              <a:t>Christina Stearns</a:t>
            </a:r>
            <a:r>
              <a:rPr lang="en-US" sz="2400" b="1" kern="0" dirty="0">
                <a:latin typeface="+mj-lt"/>
                <a:ea typeface="+mj-ea"/>
                <a:cs typeface="+mj-cs"/>
              </a:rPr>
              <a:t>: </a:t>
            </a:r>
            <a:r>
              <a:rPr lang="en-US" sz="2400" b="1" kern="0" dirty="0">
                <a:latin typeface="+mj-lt"/>
                <a:ea typeface="+mj-ea"/>
                <a:cs typeface="+mj-cs"/>
                <a:hlinkClick r:id="rId5"/>
              </a:rPr>
              <a:t>cstearns@</a:t>
            </a:r>
            <a:r>
              <a:rPr lang="en-US" sz="2400" b="1" kern="0" dirty="0" smtClean="0">
                <a:latin typeface="+mj-lt"/>
                <a:ea typeface="+mj-ea"/>
                <a:cs typeface="+mj-cs"/>
                <a:hlinkClick r:id="rId5"/>
              </a:rPr>
              <a:t>rti.org</a:t>
            </a:r>
            <a:r>
              <a:rPr lang="en-US" sz="2400" b="1" kern="0" dirty="0" smtClean="0">
                <a:latin typeface="+mj-lt"/>
                <a:ea typeface="+mj-ea"/>
                <a:cs typeface="+mj-cs"/>
              </a:rPr>
              <a:t> </a:t>
            </a:r>
          </a:p>
          <a:p>
            <a:pPr lvl="0" algn="ctr" defTabSz="914400" eaLnBrk="0" fontAlgn="base" hangingPunct="0">
              <a:spcBef>
                <a:spcPct val="0"/>
              </a:spcBef>
              <a:spcAft>
                <a:spcPts val="1200"/>
              </a:spcAft>
              <a:defRPr/>
            </a:pPr>
            <a:endParaRPr lang="en-US" sz="2400" b="1" kern="0" baseline="0" dirty="0" smtClean="0">
              <a:latin typeface="+mj-lt"/>
              <a:ea typeface="+mj-ea"/>
              <a:cs typeface="+mj-cs"/>
            </a:endParaRPr>
          </a:p>
          <a:p>
            <a:pPr marL="0" marR="0" lvl="0" indent="0" algn="ctr" defTabSz="914400" rtl="0" eaLnBrk="0" fontAlgn="base" latinLnBrk="0" hangingPunct="0">
              <a:lnSpc>
                <a:spcPct val="100000"/>
              </a:lnSpc>
              <a:spcBef>
                <a:spcPct val="0"/>
              </a:spcBef>
              <a:spcAft>
                <a:spcPts val="2400"/>
              </a:spcAft>
              <a:buClrTx/>
              <a:buSzTx/>
              <a:tabLst/>
              <a:defRPr/>
            </a:pPr>
            <a:r>
              <a:rPr lang="en-US" sz="4000" b="1" u="sng" kern="0" baseline="0" dirty="0" err="1" smtClean="0">
                <a:solidFill>
                  <a:schemeClr val="accent1">
                    <a:lumMod val="75000"/>
                  </a:schemeClr>
                </a:solidFill>
                <a:latin typeface="+mj-lt"/>
                <a:ea typeface="+mj-ea"/>
                <a:cs typeface="+mj-cs"/>
                <a:hlinkClick r:id="rId6"/>
              </a:rPr>
              <a:t>www.cacollegepathways.org</a:t>
            </a:r>
            <a:endParaRPr lang="en-US" sz="4000" b="1" u="sng" kern="0" baseline="0" dirty="0" smtClean="0">
              <a:solidFill>
                <a:schemeClr val="accent1">
                  <a:lumMod val="75000"/>
                </a:schemeClr>
              </a:solidFill>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200" b="1" i="0" u="none" strike="noStrike" kern="0" cap="none" spc="0" normalizeH="0" baseline="0" noProof="0" dirty="0" smtClean="0">
              <a:ln>
                <a:noFill/>
              </a:ln>
              <a:solidFill>
                <a:schemeClr val="tx2"/>
              </a:solidFill>
              <a:effectLst/>
              <a:uLnTx/>
              <a:uFillTx/>
              <a:latin typeface="+mj-lt"/>
              <a:ea typeface="+mj-ea"/>
              <a:cs typeface="+mj-cs"/>
            </a:endParaRPr>
          </a:p>
        </p:txBody>
      </p:sp>
      <p:pic>
        <p:nvPicPr>
          <p:cNvPr id="5" name="Picture 2" descr="C:\Users\Debbie\Documents\JBF\CCP\CCP_logo_final.jpg"/>
          <p:cNvPicPr>
            <a:picLocks noChangeAspect="1" noChangeArrowheads="1"/>
          </p:cNvPicPr>
          <p:nvPr/>
        </p:nvPicPr>
        <p:blipFill>
          <a:blip r:embed="rId7" cstate="print"/>
          <a:srcRect/>
          <a:stretch>
            <a:fillRect/>
          </a:stretch>
        </p:blipFill>
        <p:spPr bwMode="auto">
          <a:xfrm>
            <a:off x="3027914" y="5063790"/>
            <a:ext cx="3158521" cy="1350279"/>
          </a:xfrm>
          <a:prstGeom prst="rect">
            <a:avLst/>
          </a:prstGeom>
          <a:noFill/>
        </p:spPr>
      </p:pic>
    </p:spTree>
    <p:extLst>
      <p:ext uri="{BB962C8B-B14F-4D97-AF65-F5344CB8AC3E}">
        <p14:creationId xmlns:p14="http://schemas.microsoft.com/office/powerpoint/2010/main" val="2280389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fontScale="90000"/>
          </a:bodyPr>
          <a:lstStyle/>
          <a:p>
            <a:r>
              <a:rPr lang="en-US" sz="4400" b="1" dirty="0" smtClean="0"/>
              <a:t>Education Pays</a:t>
            </a:r>
          </a:p>
        </p:txBody>
      </p:sp>
      <p:pic>
        <p:nvPicPr>
          <p:cNvPr id="2" name="Picture 1"/>
          <p:cNvPicPr>
            <a:picLocks noChangeAspect="1"/>
          </p:cNvPicPr>
          <p:nvPr/>
        </p:nvPicPr>
        <p:blipFill>
          <a:blip r:embed="rId3"/>
          <a:stretch>
            <a:fillRect/>
          </a:stretch>
        </p:blipFill>
        <p:spPr>
          <a:xfrm>
            <a:off x="430836" y="1532934"/>
            <a:ext cx="8350348" cy="4627485"/>
          </a:xfrm>
          <a:prstGeom prst="rect">
            <a:avLst/>
          </a:prstGeom>
        </p:spPr>
      </p:pic>
    </p:spTree>
    <p:extLst>
      <p:ext uri="{BB962C8B-B14F-4D97-AF65-F5344CB8AC3E}">
        <p14:creationId xmlns:p14="http://schemas.microsoft.com/office/powerpoint/2010/main" val="708794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2819400"/>
            <a:ext cx="7772400" cy="2895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73" y="2667000"/>
            <a:ext cx="7948127" cy="2838131"/>
          </a:xfrm>
          <a:prstGeom prst="rect">
            <a:avLst/>
          </a:prstGeom>
        </p:spPr>
      </p:pic>
      <p:sp>
        <p:nvSpPr>
          <p:cNvPr id="6" name="Rectangle 5"/>
          <p:cNvSpPr/>
          <p:nvPr/>
        </p:nvSpPr>
        <p:spPr>
          <a:xfrm>
            <a:off x="251927" y="1447800"/>
            <a:ext cx="8634828" cy="1077218"/>
          </a:xfrm>
          <a:prstGeom prst="rect">
            <a:avLst/>
          </a:prstGeom>
        </p:spPr>
        <p:txBody>
          <a:bodyPr wrap="square">
            <a:spAutoFit/>
          </a:bodyPr>
          <a:lstStyle/>
          <a:p>
            <a:pPr algn="ctr"/>
            <a:r>
              <a:rPr lang="en-US" sz="3200" b="1" dirty="0">
                <a:solidFill>
                  <a:srgbClr val="D47D2E"/>
                </a:solidFill>
                <a:latin typeface="Calibri"/>
              </a:rPr>
              <a:t>Supporting foster youth to achieve four important milestones</a:t>
            </a:r>
            <a:r>
              <a:rPr lang="en-US" sz="3200" dirty="0">
                <a:solidFill>
                  <a:srgbClr val="D47D2E"/>
                </a:solidFill>
                <a:latin typeface="Calibri"/>
              </a:rPr>
              <a:t>:</a:t>
            </a:r>
          </a:p>
        </p:txBody>
      </p:sp>
      <p:sp>
        <p:nvSpPr>
          <p:cNvPr id="3" name="Title 2"/>
          <p:cNvSpPr>
            <a:spLocks noGrp="1"/>
          </p:cNvSpPr>
          <p:nvPr>
            <p:ph type="title"/>
          </p:nvPr>
        </p:nvSpPr>
        <p:spPr/>
        <p:txBody>
          <a:bodyPr/>
          <a:lstStyle/>
          <a:p>
            <a:r>
              <a:rPr lang="en-US" dirty="0" smtClean="0"/>
              <a:t>Common agenda</a:t>
            </a:r>
            <a:endParaRPr lang="en-US" dirty="0"/>
          </a:p>
        </p:txBody>
      </p:sp>
    </p:spTree>
    <p:extLst>
      <p:ext uri="{BB962C8B-B14F-4D97-AF65-F5344CB8AC3E}">
        <p14:creationId xmlns:p14="http://schemas.microsoft.com/office/powerpoint/2010/main" val="197767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37262" y="2332569"/>
            <a:ext cx="5997102" cy="1154162"/>
          </a:xfrm>
          <a:prstGeom prst="rect">
            <a:avLst/>
          </a:prstGeom>
        </p:spPr>
        <p:txBody>
          <a:bodyPr wrap="square">
            <a:spAutoFit/>
          </a:bodyPr>
          <a:lstStyle/>
          <a:p>
            <a:pPr algn="ctr">
              <a:lnSpc>
                <a:spcPct val="200000"/>
              </a:lnSpc>
            </a:pPr>
            <a:r>
              <a:rPr lang="en-US" dirty="0">
                <a:solidFill>
                  <a:prstClr val="black"/>
                </a:solidFill>
                <a:latin typeface="Calibri"/>
              </a:rPr>
              <a:t/>
            </a:r>
            <a:br>
              <a:rPr lang="en-US" dirty="0">
                <a:solidFill>
                  <a:prstClr val="black"/>
                </a:solidFill>
                <a:latin typeface="Calibri"/>
              </a:rPr>
            </a:br>
            <a:endParaRPr lang="en-US" dirty="0">
              <a:solidFill>
                <a:prstClr val="black"/>
              </a:solidFill>
              <a:latin typeface="Calibri"/>
            </a:endParaRPr>
          </a:p>
        </p:txBody>
      </p:sp>
      <p:graphicFrame>
        <p:nvGraphicFramePr>
          <p:cNvPr id="4" name="Diagram 3"/>
          <p:cNvGraphicFramePr/>
          <p:nvPr>
            <p:extLst>
              <p:ext uri="{D42A27DB-BD31-4B8C-83A1-F6EECF244321}">
                <p14:modId xmlns:p14="http://schemas.microsoft.com/office/powerpoint/2010/main" val="2464018187"/>
              </p:ext>
            </p:extLst>
          </p:nvPr>
        </p:nvGraphicFramePr>
        <p:xfrm>
          <a:off x="604804" y="2633905"/>
          <a:ext cx="8017411" cy="403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26128" y="228600"/>
            <a:ext cx="8260672" cy="734627"/>
          </a:xfrm>
        </p:spPr>
        <p:txBody>
          <a:bodyPr/>
          <a:lstStyle/>
          <a:p>
            <a:r>
              <a:rPr lang="en-US" dirty="0" smtClean="0"/>
              <a:t>Strategic framework</a:t>
            </a:r>
            <a:endParaRPr lang="en-US" dirty="0"/>
          </a:p>
        </p:txBody>
      </p:sp>
      <p:sp>
        <p:nvSpPr>
          <p:cNvPr id="2" name="TextBox 1"/>
          <p:cNvSpPr txBox="1"/>
          <p:nvPr/>
        </p:nvSpPr>
        <p:spPr>
          <a:xfrm>
            <a:off x="604804" y="1183803"/>
            <a:ext cx="8017411" cy="1569660"/>
          </a:xfrm>
          <a:prstGeom prst="rect">
            <a:avLst/>
          </a:prstGeom>
          <a:noFill/>
        </p:spPr>
        <p:txBody>
          <a:bodyPr wrap="square" rtlCol="0">
            <a:spAutoFit/>
          </a:bodyPr>
          <a:lstStyle/>
          <a:p>
            <a:r>
              <a:rPr lang="en-US" sz="2400" dirty="0" smtClean="0"/>
              <a:t>Statewide initiative that includes community colleges, CSUs, UCs, private campuses and other partners to increase college access, retention &amp; graduation for foster youth by:</a:t>
            </a:r>
          </a:p>
          <a:p>
            <a:r>
              <a:rPr lang="en-US" sz="2400" dirty="0" smtClean="0"/>
              <a:t> </a:t>
            </a:r>
            <a:endParaRPr lang="en-US" sz="2400" dirty="0"/>
          </a:p>
        </p:txBody>
      </p:sp>
    </p:spTree>
    <p:extLst>
      <p:ext uri="{BB962C8B-B14F-4D97-AF65-F5344CB8AC3E}">
        <p14:creationId xmlns:p14="http://schemas.microsoft.com/office/powerpoint/2010/main" val="2808027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
        <p:nvSpPr>
          <p:cNvPr id="4" name="Title 1"/>
          <p:cNvSpPr txBox="1">
            <a:spLocks/>
          </p:cNvSpPr>
          <p:nvPr/>
        </p:nvSpPr>
        <p:spPr>
          <a:xfrm flipH="1">
            <a:off x="8733765" y="3285390"/>
            <a:ext cx="45719" cy="239225"/>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mtClean="0">
                <a:solidFill>
                  <a:prstClr val="black"/>
                </a:solidFill>
                <a:latin typeface="Calibri"/>
              </a:rPr>
              <a:t> </a:t>
            </a:r>
            <a:endParaRPr lang="en-US" dirty="0">
              <a:solidFill>
                <a:prstClr val="black"/>
              </a:solidFill>
              <a:latin typeface="Calibri"/>
            </a:endParaRPr>
          </a:p>
        </p:txBody>
      </p:sp>
      <p:pic>
        <p:nvPicPr>
          <p:cNvPr id="5" name="Picture 4"/>
          <p:cNvPicPr>
            <a:picLocks noChangeAspect="1"/>
          </p:cNvPicPr>
          <p:nvPr/>
        </p:nvPicPr>
        <p:blipFill>
          <a:blip r:embed="rId3"/>
          <a:stretch>
            <a:fillRect/>
          </a:stretch>
        </p:blipFill>
        <p:spPr>
          <a:xfrm>
            <a:off x="-16610" y="917370"/>
            <a:ext cx="4825149" cy="5877999"/>
          </a:xfrm>
          <a:prstGeom prst="rect">
            <a:avLst/>
          </a:prstGeom>
        </p:spPr>
      </p:pic>
      <p:sp>
        <p:nvSpPr>
          <p:cNvPr id="6" name="Oval 5"/>
          <p:cNvSpPr/>
          <p:nvPr/>
        </p:nvSpPr>
        <p:spPr>
          <a:xfrm>
            <a:off x="1073893" y="2041333"/>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 name="Oval 6"/>
          <p:cNvSpPr/>
          <p:nvPr/>
        </p:nvSpPr>
        <p:spPr>
          <a:xfrm>
            <a:off x="706507" y="3016847"/>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 name="Oval 7"/>
          <p:cNvSpPr/>
          <p:nvPr/>
        </p:nvSpPr>
        <p:spPr>
          <a:xfrm>
            <a:off x="787586" y="3602543"/>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Oval 8"/>
          <p:cNvSpPr/>
          <p:nvPr/>
        </p:nvSpPr>
        <p:spPr>
          <a:xfrm>
            <a:off x="964232" y="3986840"/>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 name="Oval 9"/>
          <p:cNvSpPr/>
          <p:nvPr/>
        </p:nvSpPr>
        <p:spPr>
          <a:xfrm>
            <a:off x="1370862" y="3798405"/>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1" name="Oval 10"/>
          <p:cNvSpPr/>
          <p:nvPr/>
        </p:nvSpPr>
        <p:spPr>
          <a:xfrm>
            <a:off x="2558895" y="5486683"/>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2" name="Oval 11"/>
          <p:cNvSpPr/>
          <p:nvPr/>
        </p:nvSpPr>
        <p:spPr>
          <a:xfrm>
            <a:off x="3176395" y="5510670"/>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3" name="Oval 12"/>
          <p:cNvSpPr/>
          <p:nvPr/>
        </p:nvSpPr>
        <p:spPr>
          <a:xfrm>
            <a:off x="3047072" y="5681384"/>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4" name="Oval 13"/>
          <p:cNvSpPr/>
          <p:nvPr/>
        </p:nvSpPr>
        <p:spPr>
          <a:xfrm>
            <a:off x="2687883" y="5668837"/>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5" name="Oval 14"/>
          <p:cNvSpPr/>
          <p:nvPr/>
        </p:nvSpPr>
        <p:spPr>
          <a:xfrm>
            <a:off x="2891252" y="5769954"/>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6" name="TextBox 15"/>
          <p:cNvSpPr txBox="1"/>
          <p:nvPr/>
        </p:nvSpPr>
        <p:spPr>
          <a:xfrm>
            <a:off x="1080519" y="2034728"/>
            <a:ext cx="244472" cy="276999"/>
          </a:xfrm>
          <a:prstGeom prst="rect">
            <a:avLst/>
          </a:prstGeom>
          <a:noFill/>
        </p:spPr>
        <p:txBody>
          <a:bodyPr wrap="square" rtlCol="0">
            <a:spAutoFit/>
          </a:bodyPr>
          <a:lstStyle/>
          <a:p>
            <a:pPr defTabSz="914400"/>
            <a:r>
              <a:rPr lang="en-US" sz="1200" dirty="0">
                <a:solidFill>
                  <a:prstClr val="black"/>
                </a:solidFill>
                <a:latin typeface="Calibri"/>
              </a:rPr>
              <a:t>1</a:t>
            </a:r>
          </a:p>
        </p:txBody>
      </p:sp>
      <p:sp>
        <p:nvSpPr>
          <p:cNvPr id="17" name="TextBox 16"/>
          <p:cNvSpPr txBox="1"/>
          <p:nvPr/>
        </p:nvSpPr>
        <p:spPr>
          <a:xfrm>
            <a:off x="713133" y="3006738"/>
            <a:ext cx="244472" cy="276999"/>
          </a:xfrm>
          <a:prstGeom prst="rect">
            <a:avLst/>
          </a:prstGeom>
          <a:noFill/>
        </p:spPr>
        <p:txBody>
          <a:bodyPr wrap="square" rtlCol="0">
            <a:spAutoFit/>
          </a:bodyPr>
          <a:lstStyle/>
          <a:p>
            <a:pPr defTabSz="914400"/>
            <a:r>
              <a:rPr lang="en-US" sz="1200" dirty="0">
                <a:solidFill>
                  <a:prstClr val="black"/>
                </a:solidFill>
                <a:latin typeface="Calibri"/>
              </a:rPr>
              <a:t>2</a:t>
            </a:r>
          </a:p>
        </p:txBody>
      </p:sp>
      <p:sp>
        <p:nvSpPr>
          <p:cNvPr id="18" name="TextBox 17"/>
          <p:cNvSpPr txBox="1"/>
          <p:nvPr/>
        </p:nvSpPr>
        <p:spPr>
          <a:xfrm>
            <a:off x="789445" y="3595938"/>
            <a:ext cx="244472" cy="276999"/>
          </a:xfrm>
          <a:prstGeom prst="rect">
            <a:avLst/>
          </a:prstGeom>
          <a:noFill/>
        </p:spPr>
        <p:txBody>
          <a:bodyPr wrap="square" rtlCol="0">
            <a:spAutoFit/>
          </a:bodyPr>
          <a:lstStyle/>
          <a:p>
            <a:pPr defTabSz="914400"/>
            <a:r>
              <a:rPr lang="en-US" sz="1200" dirty="0">
                <a:solidFill>
                  <a:prstClr val="black"/>
                </a:solidFill>
                <a:latin typeface="Calibri"/>
              </a:rPr>
              <a:t>3</a:t>
            </a:r>
          </a:p>
        </p:txBody>
      </p:sp>
      <p:sp>
        <p:nvSpPr>
          <p:cNvPr id="19" name="TextBox 18"/>
          <p:cNvSpPr txBox="1"/>
          <p:nvPr/>
        </p:nvSpPr>
        <p:spPr>
          <a:xfrm>
            <a:off x="966052" y="3978404"/>
            <a:ext cx="244472" cy="276999"/>
          </a:xfrm>
          <a:prstGeom prst="rect">
            <a:avLst/>
          </a:prstGeom>
          <a:noFill/>
        </p:spPr>
        <p:txBody>
          <a:bodyPr wrap="square" rtlCol="0">
            <a:spAutoFit/>
          </a:bodyPr>
          <a:lstStyle/>
          <a:p>
            <a:pPr defTabSz="914400"/>
            <a:r>
              <a:rPr lang="en-US" sz="1200" dirty="0">
                <a:solidFill>
                  <a:prstClr val="black"/>
                </a:solidFill>
                <a:latin typeface="Calibri"/>
              </a:rPr>
              <a:t>4</a:t>
            </a:r>
          </a:p>
        </p:txBody>
      </p:sp>
      <p:sp>
        <p:nvSpPr>
          <p:cNvPr id="20" name="TextBox 19"/>
          <p:cNvSpPr txBox="1"/>
          <p:nvPr/>
        </p:nvSpPr>
        <p:spPr>
          <a:xfrm>
            <a:off x="1372721" y="3801713"/>
            <a:ext cx="244472" cy="276999"/>
          </a:xfrm>
          <a:prstGeom prst="rect">
            <a:avLst/>
          </a:prstGeom>
          <a:noFill/>
        </p:spPr>
        <p:txBody>
          <a:bodyPr wrap="square" rtlCol="0">
            <a:spAutoFit/>
          </a:bodyPr>
          <a:lstStyle/>
          <a:p>
            <a:pPr defTabSz="914400"/>
            <a:r>
              <a:rPr lang="en-US" sz="1200" dirty="0">
                <a:solidFill>
                  <a:prstClr val="black"/>
                </a:solidFill>
                <a:latin typeface="Calibri"/>
              </a:rPr>
              <a:t>5</a:t>
            </a:r>
          </a:p>
        </p:txBody>
      </p:sp>
      <p:sp>
        <p:nvSpPr>
          <p:cNvPr id="21" name="TextBox 20"/>
          <p:cNvSpPr txBox="1"/>
          <p:nvPr/>
        </p:nvSpPr>
        <p:spPr>
          <a:xfrm>
            <a:off x="2551938" y="5481499"/>
            <a:ext cx="244472" cy="276999"/>
          </a:xfrm>
          <a:prstGeom prst="rect">
            <a:avLst/>
          </a:prstGeom>
          <a:noFill/>
        </p:spPr>
        <p:txBody>
          <a:bodyPr wrap="square" rtlCol="0">
            <a:spAutoFit/>
          </a:bodyPr>
          <a:lstStyle/>
          <a:p>
            <a:pPr defTabSz="914400"/>
            <a:r>
              <a:rPr lang="en-US" sz="1200" dirty="0">
                <a:solidFill>
                  <a:prstClr val="black"/>
                </a:solidFill>
                <a:latin typeface="Calibri"/>
              </a:rPr>
              <a:t>6</a:t>
            </a:r>
          </a:p>
        </p:txBody>
      </p:sp>
      <p:sp>
        <p:nvSpPr>
          <p:cNvPr id="22" name="TextBox 21"/>
          <p:cNvSpPr txBox="1"/>
          <p:nvPr/>
        </p:nvSpPr>
        <p:spPr>
          <a:xfrm>
            <a:off x="2687542" y="5670557"/>
            <a:ext cx="244472" cy="276999"/>
          </a:xfrm>
          <a:prstGeom prst="rect">
            <a:avLst/>
          </a:prstGeom>
          <a:noFill/>
        </p:spPr>
        <p:txBody>
          <a:bodyPr wrap="square" rtlCol="0">
            <a:spAutoFit/>
          </a:bodyPr>
          <a:lstStyle/>
          <a:p>
            <a:pPr defTabSz="914400"/>
            <a:r>
              <a:rPr lang="en-US" sz="1200" dirty="0">
                <a:solidFill>
                  <a:prstClr val="black"/>
                </a:solidFill>
                <a:latin typeface="Calibri"/>
              </a:rPr>
              <a:t>7</a:t>
            </a:r>
          </a:p>
        </p:txBody>
      </p:sp>
      <p:sp>
        <p:nvSpPr>
          <p:cNvPr id="23" name="TextBox 22"/>
          <p:cNvSpPr txBox="1"/>
          <p:nvPr/>
        </p:nvSpPr>
        <p:spPr>
          <a:xfrm>
            <a:off x="2890609" y="5771153"/>
            <a:ext cx="244472" cy="276999"/>
          </a:xfrm>
          <a:prstGeom prst="rect">
            <a:avLst/>
          </a:prstGeom>
          <a:noFill/>
        </p:spPr>
        <p:txBody>
          <a:bodyPr wrap="square" rtlCol="0">
            <a:spAutoFit/>
          </a:bodyPr>
          <a:lstStyle/>
          <a:p>
            <a:pPr defTabSz="914400"/>
            <a:r>
              <a:rPr lang="en-US" sz="1200" dirty="0">
                <a:solidFill>
                  <a:prstClr val="black"/>
                </a:solidFill>
                <a:latin typeface="Calibri"/>
              </a:rPr>
              <a:t>8</a:t>
            </a:r>
          </a:p>
        </p:txBody>
      </p:sp>
      <p:sp>
        <p:nvSpPr>
          <p:cNvPr id="24" name="TextBox 23"/>
          <p:cNvSpPr txBox="1"/>
          <p:nvPr/>
        </p:nvSpPr>
        <p:spPr>
          <a:xfrm>
            <a:off x="3074307" y="5684692"/>
            <a:ext cx="244472" cy="276999"/>
          </a:xfrm>
          <a:prstGeom prst="rect">
            <a:avLst/>
          </a:prstGeom>
          <a:noFill/>
        </p:spPr>
        <p:txBody>
          <a:bodyPr wrap="square" rtlCol="0">
            <a:spAutoFit/>
          </a:bodyPr>
          <a:lstStyle/>
          <a:p>
            <a:pPr defTabSz="914400"/>
            <a:r>
              <a:rPr lang="en-US" sz="1200" dirty="0">
                <a:solidFill>
                  <a:prstClr val="black"/>
                </a:solidFill>
                <a:latin typeface="Calibri"/>
              </a:rPr>
              <a:t>9</a:t>
            </a:r>
          </a:p>
        </p:txBody>
      </p:sp>
      <p:sp>
        <p:nvSpPr>
          <p:cNvPr id="25" name="TextBox 24"/>
          <p:cNvSpPr txBox="1"/>
          <p:nvPr/>
        </p:nvSpPr>
        <p:spPr>
          <a:xfrm>
            <a:off x="3134740" y="5505676"/>
            <a:ext cx="396909" cy="276999"/>
          </a:xfrm>
          <a:prstGeom prst="rect">
            <a:avLst/>
          </a:prstGeom>
          <a:noFill/>
        </p:spPr>
        <p:txBody>
          <a:bodyPr wrap="square" rtlCol="0">
            <a:spAutoFit/>
          </a:bodyPr>
          <a:lstStyle/>
          <a:p>
            <a:pPr defTabSz="914400"/>
            <a:r>
              <a:rPr lang="en-US" sz="1200" dirty="0">
                <a:solidFill>
                  <a:prstClr val="black"/>
                </a:solidFill>
                <a:latin typeface="Calibri"/>
              </a:rPr>
              <a:t>10</a:t>
            </a:r>
          </a:p>
        </p:txBody>
      </p:sp>
      <p:sp>
        <p:nvSpPr>
          <p:cNvPr id="26" name="Rectangle 25"/>
          <p:cNvSpPr/>
          <p:nvPr/>
        </p:nvSpPr>
        <p:spPr>
          <a:xfrm>
            <a:off x="2580685" y="997135"/>
            <a:ext cx="6575453" cy="45719"/>
          </a:xfrm>
          <a:prstGeom prst="rect">
            <a:avLst/>
          </a:prstGeom>
          <a:solidFill>
            <a:srgbClr val="E57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7" name="Rectangle 26"/>
          <p:cNvSpPr/>
          <p:nvPr/>
        </p:nvSpPr>
        <p:spPr>
          <a:xfrm flipV="1">
            <a:off x="2580685" y="917370"/>
            <a:ext cx="6575453" cy="84043"/>
          </a:xfrm>
          <a:prstGeom prst="rect">
            <a:avLst/>
          </a:prstGeom>
          <a:solidFill>
            <a:srgbClr val="8D9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8" name="Oval 27"/>
          <p:cNvSpPr/>
          <p:nvPr/>
        </p:nvSpPr>
        <p:spPr>
          <a:xfrm>
            <a:off x="2488548" y="847762"/>
            <a:ext cx="257725" cy="257175"/>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9" name="TextBox 28"/>
          <p:cNvSpPr txBox="1"/>
          <p:nvPr/>
        </p:nvSpPr>
        <p:spPr>
          <a:xfrm>
            <a:off x="2488548" y="827938"/>
            <a:ext cx="244472" cy="276999"/>
          </a:xfrm>
          <a:prstGeom prst="rect">
            <a:avLst/>
          </a:prstGeom>
          <a:noFill/>
        </p:spPr>
        <p:txBody>
          <a:bodyPr wrap="square" rtlCol="0">
            <a:spAutoFit/>
          </a:bodyPr>
          <a:lstStyle/>
          <a:p>
            <a:pPr defTabSz="914400"/>
            <a:r>
              <a:rPr lang="en-US" sz="1200" dirty="0">
                <a:solidFill>
                  <a:prstClr val="black"/>
                </a:solidFill>
                <a:latin typeface="Calibri"/>
              </a:rPr>
              <a:t>1</a:t>
            </a:r>
          </a:p>
        </p:txBody>
      </p:sp>
      <p:sp>
        <p:nvSpPr>
          <p:cNvPr id="30" name="TextBox 29"/>
          <p:cNvSpPr txBox="1"/>
          <p:nvPr/>
        </p:nvSpPr>
        <p:spPr>
          <a:xfrm>
            <a:off x="2805171" y="1137876"/>
            <a:ext cx="1725200" cy="838691"/>
          </a:xfrm>
          <a:prstGeom prst="rect">
            <a:avLst/>
          </a:prstGeom>
          <a:noFill/>
        </p:spPr>
        <p:txBody>
          <a:bodyPr wrap="square" rtlCol="0">
            <a:spAutoFit/>
          </a:bodyPr>
          <a:lstStyle/>
          <a:p>
            <a:pPr defTabSz="914400"/>
            <a:r>
              <a:rPr lang="en-US" sz="1200" b="1" dirty="0">
                <a:solidFill>
                  <a:prstClr val="black"/>
                </a:solidFill>
                <a:latin typeface="Calibri"/>
              </a:rPr>
              <a:t>Northern Network</a:t>
            </a:r>
          </a:p>
          <a:p>
            <a:pPr defTabSz="914400"/>
            <a:endParaRPr lang="en-US" sz="500" dirty="0">
              <a:solidFill>
                <a:prstClr val="black"/>
              </a:solidFill>
              <a:latin typeface="Calibri"/>
            </a:endParaRPr>
          </a:p>
          <a:p>
            <a:pPr marL="112713" indent="-112713" defTabSz="914400">
              <a:buFont typeface="Wingdings" panose="05000000000000000000" pitchFamily="2" charset="2"/>
              <a:buChar char="§"/>
              <a:tabLst>
                <a:tab pos="169863" algn="l"/>
              </a:tabLst>
            </a:pPr>
            <a:r>
              <a:rPr lang="en-US" sz="1050" dirty="0">
                <a:solidFill>
                  <a:prstClr val="black"/>
                </a:solidFill>
                <a:latin typeface="Calibri"/>
              </a:rPr>
              <a:t>Butte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tabLst>
                <a:tab pos="169863" algn="l"/>
              </a:tabLst>
            </a:pPr>
            <a:r>
              <a:rPr lang="en-US" sz="1050" dirty="0">
                <a:solidFill>
                  <a:prstClr val="black"/>
                </a:solidFill>
                <a:latin typeface="Calibri"/>
              </a:rPr>
              <a:t>CSU </a:t>
            </a:r>
            <a:r>
              <a:rPr lang="en-US" sz="1050" dirty="0" smtClean="0">
                <a:solidFill>
                  <a:prstClr val="black"/>
                </a:solidFill>
                <a:latin typeface="Calibri"/>
              </a:rPr>
              <a:t>Chico</a:t>
            </a:r>
            <a:endParaRPr lang="en-US" sz="1050" dirty="0">
              <a:solidFill>
                <a:prstClr val="black"/>
              </a:solidFill>
              <a:latin typeface="Calibri"/>
            </a:endParaRPr>
          </a:p>
          <a:p>
            <a:pPr marL="112713" indent="-112713" defTabSz="914400">
              <a:buFont typeface="Wingdings" panose="05000000000000000000" pitchFamily="2" charset="2"/>
              <a:buChar char="§"/>
              <a:tabLst>
                <a:tab pos="169863" algn="l"/>
              </a:tabLst>
            </a:pPr>
            <a:r>
              <a:rPr lang="en-US" sz="1050" dirty="0">
                <a:solidFill>
                  <a:prstClr val="black"/>
                </a:solidFill>
                <a:latin typeface="Calibri"/>
              </a:rPr>
              <a:t>Shasta </a:t>
            </a:r>
            <a:r>
              <a:rPr lang="en-US" sz="1050" dirty="0" smtClean="0">
                <a:solidFill>
                  <a:prstClr val="black"/>
                </a:solidFill>
                <a:latin typeface="Calibri"/>
              </a:rPr>
              <a:t>College</a:t>
            </a:r>
            <a:endParaRPr lang="en-US" sz="1050" dirty="0">
              <a:solidFill>
                <a:prstClr val="black"/>
              </a:solidFill>
              <a:latin typeface="Calibri"/>
            </a:endParaRPr>
          </a:p>
        </p:txBody>
      </p:sp>
      <p:sp>
        <p:nvSpPr>
          <p:cNvPr id="31" name="Oval 30"/>
          <p:cNvSpPr/>
          <p:nvPr/>
        </p:nvSpPr>
        <p:spPr>
          <a:xfrm>
            <a:off x="4854608" y="831232"/>
            <a:ext cx="257725" cy="257175"/>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2" name="TextBox 31"/>
          <p:cNvSpPr txBox="1"/>
          <p:nvPr/>
        </p:nvSpPr>
        <p:spPr>
          <a:xfrm>
            <a:off x="4861234" y="815183"/>
            <a:ext cx="244472" cy="276999"/>
          </a:xfrm>
          <a:prstGeom prst="rect">
            <a:avLst/>
          </a:prstGeom>
          <a:noFill/>
        </p:spPr>
        <p:txBody>
          <a:bodyPr wrap="square" rtlCol="0">
            <a:spAutoFit/>
          </a:bodyPr>
          <a:lstStyle/>
          <a:p>
            <a:pPr defTabSz="914400"/>
            <a:r>
              <a:rPr lang="en-US" sz="1200" dirty="0">
                <a:solidFill>
                  <a:prstClr val="black"/>
                </a:solidFill>
                <a:latin typeface="Calibri"/>
              </a:rPr>
              <a:t>2</a:t>
            </a:r>
          </a:p>
        </p:txBody>
      </p:sp>
      <p:sp>
        <p:nvSpPr>
          <p:cNvPr id="33" name="TextBox 32"/>
          <p:cNvSpPr txBox="1"/>
          <p:nvPr/>
        </p:nvSpPr>
        <p:spPr>
          <a:xfrm>
            <a:off x="5024956" y="1134452"/>
            <a:ext cx="2021410" cy="838691"/>
          </a:xfrm>
          <a:prstGeom prst="rect">
            <a:avLst/>
          </a:prstGeom>
          <a:noFill/>
        </p:spPr>
        <p:txBody>
          <a:bodyPr wrap="square" rtlCol="0">
            <a:spAutoFit/>
          </a:bodyPr>
          <a:lstStyle/>
          <a:p>
            <a:pPr defTabSz="914400"/>
            <a:r>
              <a:rPr lang="en-US" sz="1200" b="1" dirty="0">
                <a:solidFill>
                  <a:prstClr val="black"/>
                </a:solidFill>
                <a:latin typeface="Calibri"/>
              </a:rPr>
              <a:t>North Bay Network</a:t>
            </a:r>
          </a:p>
          <a:p>
            <a:pPr defTabSz="914400"/>
            <a:endParaRPr lang="en-US" sz="50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CSU </a:t>
            </a:r>
            <a:r>
              <a:rPr lang="en-US" sz="1050" dirty="0" smtClean="0">
                <a:solidFill>
                  <a:prstClr val="black"/>
                </a:solidFill>
                <a:latin typeface="Calibri"/>
              </a:rPr>
              <a:t>Sonoma</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Santa Rosa Junior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Solano Community </a:t>
            </a:r>
            <a:r>
              <a:rPr lang="en-US" sz="1050" dirty="0" smtClean="0">
                <a:solidFill>
                  <a:prstClr val="black"/>
                </a:solidFill>
                <a:latin typeface="Calibri"/>
              </a:rPr>
              <a:t>College</a:t>
            </a:r>
            <a:endParaRPr lang="en-US" sz="1050" dirty="0">
              <a:solidFill>
                <a:prstClr val="black"/>
              </a:solidFill>
              <a:latin typeface="Calibri"/>
            </a:endParaRPr>
          </a:p>
        </p:txBody>
      </p:sp>
      <p:sp>
        <p:nvSpPr>
          <p:cNvPr id="34" name="Oval 33"/>
          <p:cNvSpPr/>
          <p:nvPr/>
        </p:nvSpPr>
        <p:spPr>
          <a:xfrm>
            <a:off x="7116987" y="817024"/>
            <a:ext cx="257725" cy="257175"/>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5" name="TextBox 34"/>
          <p:cNvSpPr txBox="1"/>
          <p:nvPr/>
        </p:nvSpPr>
        <p:spPr>
          <a:xfrm>
            <a:off x="7118846" y="807111"/>
            <a:ext cx="244472" cy="276999"/>
          </a:xfrm>
          <a:prstGeom prst="rect">
            <a:avLst/>
          </a:prstGeom>
          <a:noFill/>
        </p:spPr>
        <p:txBody>
          <a:bodyPr wrap="square" rtlCol="0">
            <a:spAutoFit/>
          </a:bodyPr>
          <a:lstStyle/>
          <a:p>
            <a:pPr defTabSz="914400"/>
            <a:r>
              <a:rPr lang="en-US" sz="1200" dirty="0">
                <a:solidFill>
                  <a:prstClr val="black"/>
                </a:solidFill>
                <a:latin typeface="Calibri"/>
              </a:rPr>
              <a:t>3</a:t>
            </a:r>
          </a:p>
        </p:txBody>
      </p:sp>
      <p:sp>
        <p:nvSpPr>
          <p:cNvPr id="36" name="TextBox 35"/>
          <p:cNvSpPr txBox="1"/>
          <p:nvPr/>
        </p:nvSpPr>
        <p:spPr>
          <a:xfrm>
            <a:off x="7125139" y="1113103"/>
            <a:ext cx="1751721" cy="1000274"/>
          </a:xfrm>
          <a:prstGeom prst="rect">
            <a:avLst/>
          </a:prstGeom>
          <a:noFill/>
        </p:spPr>
        <p:txBody>
          <a:bodyPr wrap="square" rtlCol="0">
            <a:spAutoFit/>
          </a:bodyPr>
          <a:lstStyle/>
          <a:p>
            <a:pPr defTabSz="914400"/>
            <a:r>
              <a:rPr lang="en-US" sz="1200" b="1" dirty="0">
                <a:solidFill>
                  <a:prstClr val="black"/>
                </a:solidFill>
                <a:latin typeface="Calibri"/>
              </a:rPr>
              <a:t>Bay Area Network</a:t>
            </a:r>
          </a:p>
          <a:p>
            <a:pPr defTabSz="914400"/>
            <a:endParaRPr lang="en-US" sz="50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College of </a:t>
            </a:r>
            <a:r>
              <a:rPr lang="en-US" sz="1050" dirty="0" smtClean="0">
                <a:solidFill>
                  <a:prstClr val="black"/>
                </a:solidFill>
                <a:latin typeface="Calibri"/>
              </a:rPr>
              <a:t>Marin</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CSU San Francisco</a:t>
            </a:r>
          </a:p>
          <a:p>
            <a:pPr defTabSz="914400"/>
            <a:endParaRPr lang="en-US" sz="1050" dirty="0">
              <a:solidFill>
                <a:prstClr val="black"/>
              </a:solidFill>
              <a:latin typeface="Calibri"/>
            </a:endParaRPr>
          </a:p>
          <a:p>
            <a:pPr marL="112713" indent="-112713" defTabSz="914400">
              <a:buFont typeface="Wingdings" panose="05000000000000000000" pitchFamily="2" charset="2"/>
              <a:buChar char="§"/>
            </a:pPr>
            <a:endParaRPr lang="en-US" sz="1050" dirty="0">
              <a:solidFill>
                <a:prstClr val="black"/>
              </a:solidFill>
              <a:latin typeface="Calibri"/>
            </a:endParaRPr>
          </a:p>
        </p:txBody>
      </p:sp>
      <p:sp>
        <p:nvSpPr>
          <p:cNvPr id="37" name="Rectangle 36"/>
          <p:cNvSpPr/>
          <p:nvPr/>
        </p:nvSpPr>
        <p:spPr>
          <a:xfrm>
            <a:off x="2610784" y="2312675"/>
            <a:ext cx="6533216" cy="45719"/>
          </a:xfrm>
          <a:prstGeom prst="rect">
            <a:avLst/>
          </a:prstGeom>
          <a:solidFill>
            <a:srgbClr val="E57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8" name="Rectangle 37"/>
          <p:cNvSpPr/>
          <p:nvPr/>
        </p:nvSpPr>
        <p:spPr>
          <a:xfrm flipV="1">
            <a:off x="2610784" y="2232910"/>
            <a:ext cx="6533216" cy="81052"/>
          </a:xfrm>
          <a:prstGeom prst="rect">
            <a:avLst/>
          </a:prstGeom>
          <a:solidFill>
            <a:srgbClr val="8D9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9" name="Oval 38"/>
          <p:cNvSpPr/>
          <p:nvPr/>
        </p:nvSpPr>
        <p:spPr>
          <a:xfrm>
            <a:off x="2536007" y="2185509"/>
            <a:ext cx="246922" cy="242516"/>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0" name="TextBox 39"/>
          <p:cNvSpPr txBox="1"/>
          <p:nvPr/>
        </p:nvSpPr>
        <p:spPr>
          <a:xfrm>
            <a:off x="2527025" y="2151026"/>
            <a:ext cx="234225" cy="276999"/>
          </a:xfrm>
          <a:prstGeom prst="rect">
            <a:avLst/>
          </a:prstGeom>
          <a:noFill/>
        </p:spPr>
        <p:txBody>
          <a:bodyPr wrap="square" rtlCol="0">
            <a:spAutoFit/>
          </a:bodyPr>
          <a:lstStyle/>
          <a:p>
            <a:pPr defTabSz="914400"/>
            <a:r>
              <a:rPr lang="en-US" sz="1200" dirty="0">
                <a:solidFill>
                  <a:prstClr val="black"/>
                </a:solidFill>
                <a:latin typeface="Calibri"/>
              </a:rPr>
              <a:t>4</a:t>
            </a:r>
          </a:p>
        </p:txBody>
      </p:sp>
      <p:sp>
        <p:nvSpPr>
          <p:cNvPr id="41" name="TextBox 40"/>
          <p:cNvSpPr txBox="1"/>
          <p:nvPr/>
        </p:nvSpPr>
        <p:spPr>
          <a:xfrm>
            <a:off x="2791911" y="2434081"/>
            <a:ext cx="1751721" cy="1323439"/>
          </a:xfrm>
          <a:prstGeom prst="rect">
            <a:avLst/>
          </a:prstGeom>
          <a:noFill/>
        </p:spPr>
        <p:txBody>
          <a:bodyPr wrap="square" rtlCol="0">
            <a:spAutoFit/>
          </a:bodyPr>
          <a:lstStyle/>
          <a:p>
            <a:pPr defTabSz="914400"/>
            <a:r>
              <a:rPr lang="en-US" sz="1200" b="1" dirty="0">
                <a:solidFill>
                  <a:prstClr val="black"/>
                </a:solidFill>
                <a:latin typeface="Calibri"/>
              </a:rPr>
              <a:t>Central Coast Network</a:t>
            </a:r>
          </a:p>
          <a:p>
            <a:pPr defTabSz="914400"/>
            <a:endParaRPr lang="en-US" sz="50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Cabrillo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CSU Monterey </a:t>
            </a:r>
            <a:r>
              <a:rPr lang="en-US" sz="1050" dirty="0" smtClean="0">
                <a:solidFill>
                  <a:prstClr val="black"/>
                </a:solidFill>
                <a:latin typeface="Calibri"/>
              </a:rPr>
              <a:t>Bay</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CSU San </a:t>
            </a:r>
            <a:r>
              <a:rPr lang="en-US" sz="1050" dirty="0" smtClean="0">
                <a:solidFill>
                  <a:prstClr val="black"/>
                </a:solidFill>
                <a:latin typeface="Calibri"/>
              </a:rPr>
              <a:t>Jose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err="1">
                <a:solidFill>
                  <a:prstClr val="black"/>
                </a:solidFill>
                <a:latin typeface="Calibri"/>
              </a:rPr>
              <a:t>Hartnell</a:t>
            </a:r>
            <a:r>
              <a:rPr lang="en-US" sz="1050" dirty="0">
                <a:solidFill>
                  <a:prstClr val="black"/>
                </a:solidFill>
                <a:latin typeface="Calibri"/>
              </a:rPr>
              <a:t>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UC Santa Cruz</a:t>
            </a:r>
          </a:p>
          <a:p>
            <a:pPr marL="112713" indent="-112713" defTabSz="914400">
              <a:buFont typeface="Wingdings" panose="05000000000000000000" pitchFamily="2" charset="2"/>
              <a:buChar char="§"/>
            </a:pPr>
            <a:endParaRPr lang="en-US" sz="1050" dirty="0">
              <a:solidFill>
                <a:prstClr val="black"/>
              </a:solidFill>
              <a:latin typeface="Calibri"/>
            </a:endParaRPr>
          </a:p>
        </p:txBody>
      </p:sp>
      <p:sp>
        <p:nvSpPr>
          <p:cNvPr id="42" name="Oval 41"/>
          <p:cNvSpPr/>
          <p:nvPr/>
        </p:nvSpPr>
        <p:spPr>
          <a:xfrm>
            <a:off x="4846199" y="2192672"/>
            <a:ext cx="257725" cy="257175"/>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3" name="TextBox 42"/>
          <p:cNvSpPr txBox="1"/>
          <p:nvPr/>
        </p:nvSpPr>
        <p:spPr>
          <a:xfrm>
            <a:off x="4848058" y="2192672"/>
            <a:ext cx="244472" cy="276999"/>
          </a:xfrm>
          <a:prstGeom prst="rect">
            <a:avLst/>
          </a:prstGeom>
          <a:noFill/>
        </p:spPr>
        <p:txBody>
          <a:bodyPr wrap="square" rtlCol="0">
            <a:spAutoFit/>
          </a:bodyPr>
          <a:lstStyle/>
          <a:p>
            <a:pPr defTabSz="914400"/>
            <a:r>
              <a:rPr lang="en-US" sz="1200" dirty="0">
                <a:solidFill>
                  <a:prstClr val="black"/>
                </a:solidFill>
                <a:latin typeface="Calibri"/>
              </a:rPr>
              <a:t>5</a:t>
            </a:r>
          </a:p>
        </p:txBody>
      </p:sp>
      <p:sp>
        <p:nvSpPr>
          <p:cNvPr id="44" name="TextBox 43"/>
          <p:cNvSpPr txBox="1"/>
          <p:nvPr/>
        </p:nvSpPr>
        <p:spPr>
          <a:xfrm>
            <a:off x="5017247" y="2467089"/>
            <a:ext cx="2101599" cy="1161857"/>
          </a:xfrm>
          <a:prstGeom prst="rect">
            <a:avLst/>
          </a:prstGeom>
          <a:noFill/>
        </p:spPr>
        <p:txBody>
          <a:bodyPr wrap="square" rtlCol="0">
            <a:spAutoFit/>
          </a:bodyPr>
          <a:lstStyle/>
          <a:p>
            <a:pPr defTabSz="914400"/>
            <a:r>
              <a:rPr lang="en-US" sz="1200" b="1" dirty="0">
                <a:solidFill>
                  <a:prstClr val="black"/>
                </a:solidFill>
                <a:latin typeface="Calibri"/>
              </a:rPr>
              <a:t>Merced Network</a:t>
            </a:r>
          </a:p>
          <a:p>
            <a:pPr defTabSz="914400"/>
            <a:endParaRPr lang="en-US" sz="50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Madera Community College Center</a:t>
            </a:r>
          </a:p>
          <a:p>
            <a:pPr marL="112713" indent="-112713" defTabSz="914400">
              <a:buFont typeface="Wingdings" panose="05000000000000000000" pitchFamily="2" charset="2"/>
              <a:buChar char="§"/>
            </a:pPr>
            <a:r>
              <a:rPr lang="en-US" sz="1050" dirty="0">
                <a:solidFill>
                  <a:prstClr val="black"/>
                </a:solidFill>
                <a:latin typeface="Calibri"/>
              </a:rPr>
              <a:t>Merced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UC Merced</a:t>
            </a:r>
          </a:p>
          <a:p>
            <a:pPr marL="112713" indent="-112713" defTabSz="914400">
              <a:buFont typeface="Wingdings" panose="05000000000000000000" pitchFamily="2" charset="2"/>
              <a:buChar char="§"/>
            </a:pPr>
            <a:endParaRPr lang="en-US" sz="1050" dirty="0">
              <a:solidFill>
                <a:prstClr val="black"/>
              </a:solidFill>
              <a:latin typeface="Calibri"/>
            </a:endParaRPr>
          </a:p>
        </p:txBody>
      </p:sp>
      <p:sp>
        <p:nvSpPr>
          <p:cNvPr id="45" name="Rectangle 44"/>
          <p:cNvSpPr/>
          <p:nvPr/>
        </p:nvSpPr>
        <p:spPr>
          <a:xfrm>
            <a:off x="4182360" y="3893709"/>
            <a:ext cx="4961640" cy="59233"/>
          </a:xfrm>
          <a:prstGeom prst="rect">
            <a:avLst/>
          </a:prstGeom>
          <a:solidFill>
            <a:srgbClr val="E57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6" name="Rectangle 45"/>
          <p:cNvSpPr/>
          <p:nvPr/>
        </p:nvSpPr>
        <p:spPr>
          <a:xfrm flipV="1">
            <a:off x="4182359" y="3809132"/>
            <a:ext cx="4961641" cy="89063"/>
          </a:xfrm>
          <a:prstGeom prst="rect">
            <a:avLst/>
          </a:prstGeom>
          <a:solidFill>
            <a:srgbClr val="8D9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7" name="Oval 46"/>
          <p:cNvSpPr/>
          <p:nvPr/>
        </p:nvSpPr>
        <p:spPr>
          <a:xfrm>
            <a:off x="7116987" y="2156486"/>
            <a:ext cx="257725" cy="257175"/>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8" name="Oval 47"/>
          <p:cNvSpPr/>
          <p:nvPr/>
        </p:nvSpPr>
        <p:spPr>
          <a:xfrm>
            <a:off x="4135455" y="3741303"/>
            <a:ext cx="257725" cy="260484"/>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9" name="Oval 48"/>
          <p:cNvSpPr/>
          <p:nvPr/>
        </p:nvSpPr>
        <p:spPr>
          <a:xfrm>
            <a:off x="6614663" y="3730921"/>
            <a:ext cx="257725" cy="257175"/>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0" name="TextBox 49"/>
          <p:cNvSpPr txBox="1"/>
          <p:nvPr/>
        </p:nvSpPr>
        <p:spPr>
          <a:xfrm>
            <a:off x="7116987" y="2148360"/>
            <a:ext cx="244472" cy="276999"/>
          </a:xfrm>
          <a:prstGeom prst="rect">
            <a:avLst/>
          </a:prstGeom>
          <a:noFill/>
        </p:spPr>
        <p:txBody>
          <a:bodyPr wrap="square" rtlCol="0">
            <a:spAutoFit/>
          </a:bodyPr>
          <a:lstStyle/>
          <a:p>
            <a:pPr defTabSz="914400"/>
            <a:r>
              <a:rPr lang="en-US" sz="1200" dirty="0">
                <a:solidFill>
                  <a:prstClr val="black"/>
                </a:solidFill>
                <a:latin typeface="Calibri"/>
              </a:rPr>
              <a:t>6</a:t>
            </a:r>
          </a:p>
        </p:txBody>
      </p:sp>
      <p:sp>
        <p:nvSpPr>
          <p:cNvPr id="51" name="TextBox 50"/>
          <p:cNvSpPr txBox="1"/>
          <p:nvPr/>
        </p:nvSpPr>
        <p:spPr>
          <a:xfrm>
            <a:off x="4137710" y="3734698"/>
            <a:ext cx="244472" cy="276999"/>
          </a:xfrm>
          <a:prstGeom prst="rect">
            <a:avLst/>
          </a:prstGeom>
          <a:noFill/>
        </p:spPr>
        <p:txBody>
          <a:bodyPr wrap="square" rtlCol="0">
            <a:spAutoFit/>
          </a:bodyPr>
          <a:lstStyle/>
          <a:p>
            <a:pPr defTabSz="914400"/>
            <a:r>
              <a:rPr lang="en-US" sz="1200" dirty="0">
                <a:solidFill>
                  <a:prstClr val="black"/>
                </a:solidFill>
                <a:latin typeface="Calibri"/>
              </a:rPr>
              <a:t>7</a:t>
            </a:r>
          </a:p>
        </p:txBody>
      </p:sp>
      <p:sp>
        <p:nvSpPr>
          <p:cNvPr id="52" name="TextBox 51"/>
          <p:cNvSpPr txBox="1"/>
          <p:nvPr/>
        </p:nvSpPr>
        <p:spPr>
          <a:xfrm>
            <a:off x="6614020" y="3728812"/>
            <a:ext cx="244472" cy="276999"/>
          </a:xfrm>
          <a:prstGeom prst="rect">
            <a:avLst/>
          </a:prstGeom>
          <a:noFill/>
        </p:spPr>
        <p:txBody>
          <a:bodyPr wrap="square" rtlCol="0">
            <a:spAutoFit/>
          </a:bodyPr>
          <a:lstStyle/>
          <a:p>
            <a:pPr defTabSz="914400"/>
            <a:r>
              <a:rPr lang="en-US" sz="1200" dirty="0">
                <a:solidFill>
                  <a:prstClr val="black"/>
                </a:solidFill>
                <a:latin typeface="Calibri"/>
              </a:rPr>
              <a:t>8</a:t>
            </a:r>
          </a:p>
        </p:txBody>
      </p:sp>
      <p:sp>
        <p:nvSpPr>
          <p:cNvPr id="53" name="TextBox 52"/>
          <p:cNvSpPr txBox="1"/>
          <p:nvPr/>
        </p:nvSpPr>
        <p:spPr>
          <a:xfrm>
            <a:off x="7083486" y="2406174"/>
            <a:ext cx="1961813" cy="1184940"/>
          </a:xfrm>
          <a:prstGeom prst="rect">
            <a:avLst/>
          </a:prstGeom>
          <a:noFill/>
        </p:spPr>
        <p:txBody>
          <a:bodyPr wrap="square" rtlCol="0">
            <a:spAutoFit/>
          </a:bodyPr>
          <a:lstStyle/>
          <a:p>
            <a:pPr defTabSz="914400"/>
            <a:r>
              <a:rPr lang="en-US" sz="1200" b="1" dirty="0">
                <a:solidFill>
                  <a:prstClr val="black"/>
                </a:solidFill>
                <a:latin typeface="Calibri"/>
              </a:rPr>
              <a:t>San Fernando Valley Network</a:t>
            </a:r>
          </a:p>
          <a:p>
            <a:pPr defTabSz="914400"/>
            <a:endParaRPr lang="en-US" sz="50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CSU </a:t>
            </a:r>
            <a:r>
              <a:rPr lang="en-US" sz="1050" dirty="0" smtClean="0">
                <a:solidFill>
                  <a:prstClr val="black"/>
                </a:solidFill>
                <a:latin typeface="Calibri"/>
              </a:rPr>
              <a:t>Northridge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LA Mission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LA Pierce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LA Valley </a:t>
            </a:r>
            <a:r>
              <a:rPr lang="en-US" sz="1050" dirty="0" smtClean="0">
                <a:solidFill>
                  <a:prstClr val="black"/>
                </a:solidFill>
                <a:latin typeface="Calibri"/>
              </a:rPr>
              <a:t>College</a:t>
            </a:r>
            <a:endParaRPr lang="en-US" sz="1050" dirty="0">
              <a:solidFill>
                <a:prstClr val="black"/>
              </a:solidFill>
              <a:latin typeface="Calibri"/>
            </a:endParaRPr>
          </a:p>
        </p:txBody>
      </p:sp>
      <p:sp>
        <p:nvSpPr>
          <p:cNvPr id="54" name="TextBox 53"/>
          <p:cNvSpPr txBox="1"/>
          <p:nvPr/>
        </p:nvSpPr>
        <p:spPr>
          <a:xfrm>
            <a:off x="4186375" y="4042899"/>
            <a:ext cx="2261077" cy="1000274"/>
          </a:xfrm>
          <a:prstGeom prst="rect">
            <a:avLst/>
          </a:prstGeom>
          <a:noFill/>
        </p:spPr>
        <p:txBody>
          <a:bodyPr wrap="square" rtlCol="0">
            <a:spAutoFit/>
          </a:bodyPr>
          <a:lstStyle/>
          <a:p>
            <a:pPr defTabSz="914400"/>
            <a:r>
              <a:rPr lang="en-US" sz="1200" b="1" dirty="0">
                <a:solidFill>
                  <a:prstClr val="black"/>
                </a:solidFill>
                <a:latin typeface="Calibri"/>
              </a:rPr>
              <a:t>Los Angeles Network</a:t>
            </a:r>
          </a:p>
          <a:p>
            <a:pPr defTabSz="914400"/>
            <a:endParaRPr lang="en-US" sz="50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LA City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LA Trade </a:t>
            </a:r>
            <a:r>
              <a:rPr lang="en-US" sz="1050" dirty="0" smtClean="0">
                <a:solidFill>
                  <a:prstClr val="black"/>
                </a:solidFill>
                <a:latin typeface="Calibri"/>
              </a:rPr>
              <a:t>Tech</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University of Southern </a:t>
            </a:r>
            <a:r>
              <a:rPr lang="en-US" sz="1050" dirty="0" smtClean="0">
                <a:solidFill>
                  <a:prstClr val="black"/>
                </a:solidFill>
                <a:latin typeface="Calibri"/>
              </a:rPr>
              <a:t>California</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West LA </a:t>
            </a:r>
            <a:r>
              <a:rPr lang="en-US" sz="1050" dirty="0" smtClean="0">
                <a:solidFill>
                  <a:prstClr val="black"/>
                </a:solidFill>
                <a:latin typeface="Calibri"/>
              </a:rPr>
              <a:t>College</a:t>
            </a:r>
            <a:endParaRPr lang="en-US" sz="1050" dirty="0">
              <a:solidFill>
                <a:prstClr val="black"/>
              </a:solidFill>
              <a:latin typeface="Calibri"/>
            </a:endParaRPr>
          </a:p>
        </p:txBody>
      </p:sp>
      <p:sp>
        <p:nvSpPr>
          <p:cNvPr id="55" name="TextBox 54"/>
          <p:cNvSpPr txBox="1"/>
          <p:nvPr/>
        </p:nvSpPr>
        <p:spPr>
          <a:xfrm>
            <a:off x="6663179" y="4026250"/>
            <a:ext cx="2088598" cy="838691"/>
          </a:xfrm>
          <a:prstGeom prst="rect">
            <a:avLst/>
          </a:prstGeom>
          <a:noFill/>
        </p:spPr>
        <p:txBody>
          <a:bodyPr wrap="square" rtlCol="0">
            <a:spAutoFit/>
          </a:bodyPr>
          <a:lstStyle/>
          <a:p>
            <a:pPr defTabSz="914400"/>
            <a:r>
              <a:rPr lang="en-US" sz="1200" b="1" dirty="0">
                <a:solidFill>
                  <a:prstClr val="black"/>
                </a:solidFill>
                <a:latin typeface="Calibri"/>
              </a:rPr>
              <a:t>West LA Network</a:t>
            </a:r>
          </a:p>
          <a:p>
            <a:pPr defTabSz="914400"/>
            <a:endParaRPr lang="en-US" sz="50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Loyola Marymount </a:t>
            </a:r>
            <a:r>
              <a:rPr lang="en-US" sz="1050" dirty="0" smtClean="0">
                <a:solidFill>
                  <a:prstClr val="black"/>
                </a:solidFill>
                <a:latin typeface="Calibri"/>
              </a:rPr>
              <a:t>University</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Santa Monica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UC Los </a:t>
            </a:r>
            <a:r>
              <a:rPr lang="en-US" sz="1050" dirty="0" smtClean="0">
                <a:solidFill>
                  <a:prstClr val="black"/>
                </a:solidFill>
                <a:latin typeface="Calibri"/>
              </a:rPr>
              <a:t>Angeles</a:t>
            </a:r>
            <a:endParaRPr lang="en-US" sz="1050" dirty="0">
              <a:solidFill>
                <a:prstClr val="black"/>
              </a:solidFill>
              <a:latin typeface="Calibri"/>
            </a:endParaRPr>
          </a:p>
        </p:txBody>
      </p:sp>
      <p:sp>
        <p:nvSpPr>
          <p:cNvPr id="56" name="Rectangle 55"/>
          <p:cNvSpPr/>
          <p:nvPr/>
        </p:nvSpPr>
        <p:spPr>
          <a:xfrm>
            <a:off x="4948733" y="5464449"/>
            <a:ext cx="4195267" cy="63752"/>
          </a:xfrm>
          <a:prstGeom prst="rect">
            <a:avLst/>
          </a:prstGeom>
          <a:solidFill>
            <a:srgbClr val="E57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7" name="Rectangle 56"/>
          <p:cNvSpPr/>
          <p:nvPr/>
        </p:nvSpPr>
        <p:spPr>
          <a:xfrm flipV="1">
            <a:off x="4948733" y="5384684"/>
            <a:ext cx="4195267" cy="93790"/>
          </a:xfrm>
          <a:prstGeom prst="rect">
            <a:avLst/>
          </a:prstGeom>
          <a:solidFill>
            <a:srgbClr val="8D9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 name="Oval 57"/>
          <p:cNvSpPr/>
          <p:nvPr/>
        </p:nvSpPr>
        <p:spPr>
          <a:xfrm>
            <a:off x="4876456" y="5322689"/>
            <a:ext cx="257725" cy="257175"/>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 name="TextBox 58"/>
          <p:cNvSpPr txBox="1"/>
          <p:nvPr/>
        </p:nvSpPr>
        <p:spPr>
          <a:xfrm>
            <a:off x="4889709" y="5315133"/>
            <a:ext cx="244472" cy="276999"/>
          </a:xfrm>
          <a:prstGeom prst="rect">
            <a:avLst/>
          </a:prstGeom>
          <a:noFill/>
        </p:spPr>
        <p:txBody>
          <a:bodyPr wrap="square" rtlCol="0">
            <a:spAutoFit/>
          </a:bodyPr>
          <a:lstStyle/>
          <a:p>
            <a:pPr defTabSz="914400"/>
            <a:r>
              <a:rPr lang="en-US" sz="1200" dirty="0">
                <a:solidFill>
                  <a:prstClr val="black"/>
                </a:solidFill>
                <a:latin typeface="Calibri"/>
              </a:rPr>
              <a:t>9</a:t>
            </a:r>
          </a:p>
        </p:txBody>
      </p:sp>
      <p:sp>
        <p:nvSpPr>
          <p:cNvPr id="60" name="Oval 59"/>
          <p:cNvSpPr/>
          <p:nvPr/>
        </p:nvSpPr>
        <p:spPr>
          <a:xfrm>
            <a:off x="7111770" y="5308098"/>
            <a:ext cx="257725" cy="257175"/>
          </a:xfrm>
          <a:prstGeom prst="ellipse">
            <a:avLst/>
          </a:prstGeom>
          <a:solidFill>
            <a:schemeClr val="bg2"/>
          </a:solidFill>
          <a:ln>
            <a:solidFill>
              <a:srgbClr val="E47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 name="TextBox 60"/>
          <p:cNvSpPr txBox="1"/>
          <p:nvPr/>
        </p:nvSpPr>
        <p:spPr>
          <a:xfrm>
            <a:off x="7070115" y="5299796"/>
            <a:ext cx="396909" cy="276999"/>
          </a:xfrm>
          <a:prstGeom prst="rect">
            <a:avLst/>
          </a:prstGeom>
          <a:noFill/>
        </p:spPr>
        <p:txBody>
          <a:bodyPr wrap="square" rtlCol="0">
            <a:spAutoFit/>
          </a:bodyPr>
          <a:lstStyle/>
          <a:p>
            <a:pPr defTabSz="914400"/>
            <a:r>
              <a:rPr lang="en-US" sz="1200" dirty="0">
                <a:solidFill>
                  <a:prstClr val="black"/>
                </a:solidFill>
                <a:latin typeface="Calibri"/>
              </a:rPr>
              <a:t>10</a:t>
            </a:r>
          </a:p>
        </p:txBody>
      </p:sp>
      <p:sp>
        <p:nvSpPr>
          <p:cNvPr id="62" name="TextBox 61"/>
          <p:cNvSpPr txBox="1"/>
          <p:nvPr/>
        </p:nvSpPr>
        <p:spPr>
          <a:xfrm>
            <a:off x="5092530" y="5684164"/>
            <a:ext cx="2088598" cy="838691"/>
          </a:xfrm>
          <a:prstGeom prst="rect">
            <a:avLst/>
          </a:prstGeom>
          <a:noFill/>
        </p:spPr>
        <p:txBody>
          <a:bodyPr wrap="square" rtlCol="0">
            <a:spAutoFit/>
          </a:bodyPr>
          <a:lstStyle/>
          <a:p>
            <a:pPr defTabSz="914400"/>
            <a:r>
              <a:rPr lang="en-US" sz="1200" b="1" dirty="0">
                <a:solidFill>
                  <a:prstClr val="black"/>
                </a:solidFill>
                <a:latin typeface="Calibri"/>
              </a:rPr>
              <a:t>Orange County Network</a:t>
            </a:r>
          </a:p>
          <a:p>
            <a:pPr defTabSz="914400"/>
            <a:endParaRPr lang="en-US" sz="50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CSU </a:t>
            </a:r>
            <a:r>
              <a:rPr lang="en-US" sz="1050" dirty="0" smtClean="0">
                <a:solidFill>
                  <a:prstClr val="black"/>
                </a:solidFill>
                <a:latin typeface="Calibri"/>
              </a:rPr>
              <a:t>Fullerton</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Golden West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Orange Coast </a:t>
            </a:r>
            <a:r>
              <a:rPr lang="en-US" sz="1050" dirty="0" smtClean="0">
                <a:solidFill>
                  <a:prstClr val="black"/>
                </a:solidFill>
                <a:latin typeface="Calibri"/>
              </a:rPr>
              <a:t>College</a:t>
            </a:r>
            <a:endParaRPr lang="en-US" sz="1050" dirty="0">
              <a:solidFill>
                <a:prstClr val="black"/>
              </a:solidFill>
              <a:latin typeface="Calibri"/>
            </a:endParaRPr>
          </a:p>
        </p:txBody>
      </p:sp>
      <p:sp>
        <p:nvSpPr>
          <p:cNvPr id="63" name="TextBox 62"/>
          <p:cNvSpPr txBox="1"/>
          <p:nvPr/>
        </p:nvSpPr>
        <p:spPr>
          <a:xfrm>
            <a:off x="7111770" y="5671896"/>
            <a:ext cx="2088598" cy="838691"/>
          </a:xfrm>
          <a:prstGeom prst="rect">
            <a:avLst/>
          </a:prstGeom>
          <a:noFill/>
        </p:spPr>
        <p:txBody>
          <a:bodyPr wrap="square" rtlCol="0">
            <a:spAutoFit/>
          </a:bodyPr>
          <a:lstStyle/>
          <a:p>
            <a:pPr defTabSz="914400"/>
            <a:r>
              <a:rPr lang="en-US" sz="1200" b="1" dirty="0">
                <a:solidFill>
                  <a:prstClr val="black"/>
                </a:solidFill>
                <a:latin typeface="Calibri"/>
              </a:rPr>
              <a:t>Riverside Network</a:t>
            </a:r>
          </a:p>
          <a:p>
            <a:pPr defTabSz="914400"/>
            <a:endParaRPr lang="en-US" sz="50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Moreno Valley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Riverside City </a:t>
            </a:r>
            <a:r>
              <a:rPr lang="en-US" sz="1050" dirty="0" smtClean="0">
                <a:solidFill>
                  <a:prstClr val="black"/>
                </a:solidFill>
                <a:latin typeface="Calibri"/>
              </a:rPr>
              <a:t>College</a:t>
            </a:r>
            <a:endParaRPr lang="en-US" sz="1050" dirty="0">
              <a:solidFill>
                <a:prstClr val="black"/>
              </a:solidFill>
              <a:latin typeface="Calibri"/>
            </a:endParaRPr>
          </a:p>
          <a:p>
            <a:pPr marL="112713" indent="-112713" defTabSz="914400">
              <a:buFont typeface="Wingdings" panose="05000000000000000000" pitchFamily="2" charset="2"/>
              <a:buChar char="§"/>
            </a:pPr>
            <a:r>
              <a:rPr lang="en-US" sz="1050" dirty="0">
                <a:solidFill>
                  <a:prstClr val="black"/>
                </a:solidFill>
                <a:latin typeface="Calibri"/>
              </a:rPr>
              <a:t>UC </a:t>
            </a:r>
            <a:r>
              <a:rPr lang="en-US" sz="1050" dirty="0" smtClean="0">
                <a:solidFill>
                  <a:prstClr val="black"/>
                </a:solidFill>
                <a:latin typeface="Calibri"/>
              </a:rPr>
              <a:t>Riverside</a:t>
            </a:r>
            <a:endParaRPr lang="en-US" sz="1050" dirty="0">
              <a:solidFill>
                <a:prstClr val="black"/>
              </a:solidFill>
              <a:latin typeface="Calibri"/>
            </a:endParaRPr>
          </a:p>
        </p:txBody>
      </p:sp>
      <p:sp>
        <p:nvSpPr>
          <p:cNvPr id="64" name="TextBox 63"/>
          <p:cNvSpPr txBox="1"/>
          <p:nvPr/>
        </p:nvSpPr>
        <p:spPr>
          <a:xfrm>
            <a:off x="135985" y="18294"/>
            <a:ext cx="8815294" cy="584775"/>
          </a:xfrm>
          <a:prstGeom prst="rect">
            <a:avLst/>
          </a:prstGeom>
          <a:noFill/>
        </p:spPr>
        <p:txBody>
          <a:bodyPr wrap="square" rtlCol="0">
            <a:spAutoFit/>
          </a:bodyPr>
          <a:lstStyle/>
          <a:p>
            <a:pPr algn="ctr" defTabSz="914400"/>
            <a:r>
              <a:rPr lang="en-US" sz="3200" dirty="0">
                <a:solidFill>
                  <a:srgbClr val="E98E61"/>
                </a:solidFill>
                <a:latin typeface="Calibri"/>
              </a:rPr>
              <a:t>California College </a:t>
            </a:r>
            <a:r>
              <a:rPr lang="en-US" sz="3200">
                <a:solidFill>
                  <a:srgbClr val="E98E61"/>
                </a:solidFill>
                <a:latin typeface="Calibri"/>
              </a:rPr>
              <a:t>Pathways Networks</a:t>
            </a:r>
            <a:endParaRPr lang="en-US" sz="3200" dirty="0">
              <a:solidFill>
                <a:srgbClr val="E98E61"/>
              </a:solidFill>
              <a:latin typeface="Calibri"/>
            </a:endParaRPr>
          </a:p>
        </p:txBody>
      </p:sp>
    </p:spTree>
    <p:extLst>
      <p:ext uri="{BB962C8B-B14F-4D97-AF65-F5344CB8AC3E}">
        <p14:creationId xmlns:p14="http://schemas.microsoft.com/office/powerpoint/2010/main" val="210693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CCP funding partners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97386"/>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90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sp>
        <p:nvSpPr>
          <p:cNvPr id="3" name="Content Placeholder 2"/>
          <p:cNvSpPr>
            <a:spLocks noGrp="1"/>
          </p:cNvSpPr>
          <p:nvPr>
            <p:ph idx="1"/>
          </p:nvPr>
        </p:nvSpPr>
        <p:spPr>
          <a:xfrm>
            <a:off x="193752" y="1286648"/>
            <a:ext cx="8718822" cy="5364185"/>
          </a:xfrm>
        </p:spPr>
        <p:txBody>
          <a:bodyPr>
            <a:normAutofit fontScale="92500"/>
          </a:bodyPr>
          <a:lstStyle/>
          <a:p>
            <a:pPr lvl="0"/>
            <a:r>
              <a:rPr lang="en-US" sz="2400" b="1" dirty="0" smtClean="0"/>
              <a:t>Expansion of campus support programs</a:t>
            </a:r>
            <a:r>
              <a:rPr lang="en-US" sz="2400" dirty="0" smtClean="0"/>
              <a:t>. 9 UCs, 21 CSUs, 34 CCCs and 5 private universities</a:t>
            </a:r>
          </a:p>
          <a:p>
            <a:pPr lvl="0"/>
            <a:r>
              <a:rPr lang="en-US" sz="2400" b="1" dirty="0" smtClean="0"/>
              <a:t>Maintaining college access. </a:t>
            </a:r>
            <a:r>
              <a:rPr lang="en-US" sz="2400" dirty="0" smtClean="0"/>
              <a:t> Obtained </a:t>
            </a:r>
            <a:r>
              <a:rPr lang="en-US" sz="2400" dirty="0"/>
              <a:t>an exemption for foster youth from new BOG fee </a:t>
            </a:r>
            <a:r>
              <a:rPr lang="en-US" sz="2400" dirty="0" smtClean="0"/>
              <a:t>waiver and priority registration restrictions</a:t>
            </a:r>
          </a:p>
          <a:p>
            <a:r>
              <a:rPr lang="en-US" sz="2400" b="1" dirty="0"/>
              <a:t>Preserving financial </a:t>
            </a:r>
            <a:r>
              <a:rPr lang="en-US" sz="2400" b="1" dirty="0" smtClean="0"/>
              <a:t>aid.</a:t>
            </a:r>
            <a:r>
              <a:rPr lang="en-US" sz="2400" dirty="0" smtClean="0"/>
              <a:t> Obtained </a:t>
            </a:r>
            <a:r>
              <a:rPr lang="en-US" sz="2400" dirty="0"/>
              <a:t>favorable federal guidance regarding the impact of AB12 income on financial </a:t>
            </a:r>
            <a:r>
              <a:rPr lang="en-US" sz="2400" dirty="0" smtClean="0"/>
              <a:t>aid</a:t>
            </a:r>
          </a:p>
          <a:p>
            <a:pPr lvl="0"/>
            <a:r>
              <a:rPr lang="en-US" sz="2400" b="1" dirty="0"/>
              <a:t>Targeting new </a:t>
            </a:r>
            <a:r>
              <a:rPr lang="en-US" sz="2400" b="1" dirty="0" smtClean="0"/>
              <a:t>funding.</a:t>
            </a:r>
            <a:r>
              <a:rPr lang="en-US" sz="2400" dirty="0" smtClean="0"/>
              <a:t> Inclusion of foster youth in community college equity planning requirements</a:t>
            </a:r>
          </a:p>
          <a:p>
            <a:pPr lvl="0"/>
            <a:r>
              <a:rPr lang="en-US" sz="2400" b="1" dirty="0" smtClean="0"/>
              <a:t>Expanding support</a:t>
            </a:r>
            <a:r>
              <a:rPr lang="en-US" sz="2400" dirty="0" smtClean="0"/>
              <a:t>. Institutionalization of campus support at up to 10 community college districts beginning in 2016</a:t>
            </a:r>
          </a:p>
          <a:p>
            <a:r>
              <a:rPr lang="en-US" sz="2400" b="1" dirty="0" smtClean="0"/>
              <a:t>Improving </a:t>
            </a:r>
            <a:r>
              <a:rPr lang="en-US" sz="2400" b="1" dirty="0"/>
              <a:t>outcome tracking </a:t>
            </a:r>
            <a:r>
              <a:rPr lang="en-US" sz="2400" dirty="0" smtClean="0"/>
              <a:t>– Foster youth flag in CCC MIS and CalPASS Plus foster youth data dashboard</a:t>
            </a:r>
            <a:endParaRPr lang="en-US" sz="2400" dirty="0"/>
          </a:p>
          <a:p>
            <a:endParaRPr lang="en-US" dirty="0"/>
          </a:p>
        </p:txBody>
      </p:sp>
    </p:spTree>
    <p:extLst>
      <p:ext uri="{BB962C8B-B14F-4D97-AF65-F5344CB8AC3E}">
        <p14:creationId xmlns:p14="http://schemas.microsoft.com/office/powerpoint/2010/main" val="11268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pic>
        <p:nvPicPr>
          <p:cNvPr id="4" name="Picture 3" descr="Screen Shot 2015-08-25 at 11.52.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98" y="1399043"/>
            <a:ext cx="2993292" cy="3807611"/>
          </a:xfrm>
          <a:prstGeom prst="rect">
            <a:avLst/>
          </a:prstGeom>
        </p:spPr>
      </p:pic>
      <p:pic>
        <p:nvPicPr>
          <p:cNvPr id="5" name="Picture 4" descr="Screen Shot 2015-08-25 at 11.53.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012" y="2604373"/>
            <a:ext cx="3038991" cy="3909248"/>
          </a:xfrm>
          <a:prstGeom prst="rect">
            <a:avLst/>
          </a:prstGeom>
        </p:spPr>
      </p:pic>
    </p:spTree>
    <p:extLst>
      <p:ext uri="{BB962C8B-B14F-4D97-AF65-F5344CB8AC3E}">
        <p14:creationId xmlns:p14="http://schemas.microsoft.com/office/powerpoint/2010/main" val="3960458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Forthcoming CCP report</a:t>
            </a:r>
            <a:endParaRPr lang="en-US" dirty="0"/>
          </a:p>
        </p:txBody>
      </p:sp>
      <p:sp>
        <p:nvSpPr>
          <p:cNvPr id="3" name="Content Placeholder 2"/>
          <p:cNvSpPr>
            <a:spLocks noGrp="1"/>
          </p:cNvSpPr>
          <p:nvPr>
            <p:ph idx="1"/>
          </p:nvPr>
        </p:nvSpPr>
        <p:spPr>
          <a:xfrm>
            <a:off x="457200" y="1295400"/>
            <a:ext cx="8229600" cy="5292248"/>
          </a:xfrm>
        </p:spPr>
        <p:txBody>
          <a:bodyPr>
            <a:normAutofit/>
          </a:bodyPr>
          <a:lstStyle/>
          <a:p>
            <a:r>
              <a:rPr lang="en-US" sz="2300" b="1" dirty="0" smtClean="0"/>
              <a:t>Release</a:t>
            </a:r>
            <a:r>
              <a:rPr lang="en-US" sz="2300" dirty="0" smtClean="0"/>
              <a:t>: Fall 2015</a:t>
            </a:r>
          </a:p>
          <a:p>
            <a:r>
              <a:rPr lang="en-US" sz="2300" b="1" dirty="0" smtClean="0"/>
              <a:t>Campuses included</a:t>
            </a:r>
            <a:r>
              <a:rPr lang="en-US" sz="2300" dirty="0" smtClean="0"/>
              <a:t>: 19 community colleges and 12 universities </a:t>
            </a:r>
          </a:p>
          <a:p>
            <a:r>
              <a:rPr lang="en-US" sz="2300" b="1" dirty="0" smtClean="0"/>
              <a:t>Years</a:t>
            </a:r>
            <a:r>
              <a:rPr lang="en-US" sz="2300" dirty="0" smtClean="0"/>
              <a:t>: 2012-13 and 2013-14</a:t>
            </a:r>
          </a:p>
          <a:p>
            <a:r>
              <a:rPr lang="en-US" sz="2300" b="1" dirty="0" smtClean="0"/>
              <a:t>Data sources</a:t>
            </a:r>
            <a:r>
              <a:rPr lang="en-US" sz="2300" dirty="0" smtClean="0"/>
              <a:t>: Cal-PASS Plus foster youth dashboards and individual campuses </a:t>
            </a:r>
          </a:p>
          <a:p>
            <a:r>
              <a:rPr lang="en-US" sz="2300" b="1" dirty="0" smtClean="0"/>
              <a:t>Focus</a:t>
            </a:r>
            <a:r>
              <a:rPr lang="en-US" sz="2300" dirty="0" smtClean="0"/>
              <a:t>: Metrics highlight how foster youth are faring in post-secondary education</a:t>
            </a:r>
          </a:p>
          <a:p>
            <a:pPr lvl="1"/>
            <a:r>
              <a:rPr lang="en-US" sz="2200" dirty="0" smtClean="0"/>
              <a:t>Resources accessed (</a:t>
            </a:r>
            <a:r>
              <a:rPr lang="en-US" sz="2200" i="1" dirty="0" smtClean="0"/>
              <a:t>e.g.</a:t>
            </a:r>
            <a:r>
              <a:rPr lang="en-US" sz="2200" dirty="0" smtClean="0"/>
              <a:t>, financial aid, student support programs)</a:t>
            </a:r>
          </a:p>
          <a:p>
            <a:pPr lvl="1"/>
            <a:r>
              <a:rPr lang="en-US" sz="2200" dirty="0" smtClean="0"/>
              <a:t>Achievement and gaps (</a:t>
            </a:r>
            <a:r>
              <a:rPr lang="en-US" sz="2200" i="1" dirty="0" smtClean="0"/>
              <a:t>e.g.</a:t>
            </a:r>
            <a:r>
              <a:rPr lang="en-US" sz="2200" dirty="0" smtClean="0"/>
              <a:t>, GPA, course completion, persistence)</a:t>
            </a:r>
            <a:endParaRPr lang="en-US" sz="2200" dirty="0"/>
          </a:p>
        </p:txBody>
      </p:sp>
    </p:spTree>
    <p:extLst>
      <p:ext uri="{BB962C8B-B14F-4D97-AF65-F5344CB8AC3E}">
        <p14:creationId xmlns:p14="http://schemas.microsoft.com/office/powerpoint/2010/main" val="16029888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rting a Course">
  <a:themeElements>
    <a:clrScheme name="Custom 1">
      <a:dk1>
        <a:sysClr val="windowText" lastClr="000000"/>
      </a:dk1>
      <a:lt1>
        <a:sysClr val="window" lastClr="FFFFFF"/>
      </a:lt1>
      <a:dk2>
        <a:srgbClr val="3E3D2D"/>
      </a:dk2>
      <a:lt2>
        <a:srgbClr val="9CB985"/>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994108A8291441B98783BA4CF0287E" ma:contentTypeVersion="0" ma:contentTypeDescription="Create a new document." ma:contentTypeScope="" ma:versionID="175919415d5c6e53e74e1aa97b295fb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705975-D744-4B94-B3B1-780A2DB13CF6}"/>
</file>

<file path=customXml/itemProps2.xml><?xml version="1.0" encoding="utf-8"?>
<ds:datastoreItem xmlns:ds="http://schemas.openxmlformats.org/officeDocument/2006/customXml" ds:itemID="{7EF06580-CDDE-4D24-906C-2E5965E318F0}"/>
</file>

<file path=customXml/itemProps3.xml><?xml version="1.0" encoding="utf-8"?>
<ds:datastoreItem xmlns:ds="http://schemas.openxmlformats.org/officeDocument/2006/customXml" ds:itemID="{E4DAAB3F-9DF4-4023-A2D1-5BC30271FC8C}"/>
</file>

<file path=docProps/app.xml><?xml version="1.0" encoding="utf-8"?>
<Properties xmlns="http://schemas.openxmlformats.org/officeDocument/2006/extended-properties" xmlns:vt="http://schemas.openxmlformats.org/officeDocument/2006/docPropsVTypes">
  <TotalTime>64</TotalTime>
  <Words>1035</Words>
  <Application>Microsoft Office PowerPoint</Application>
  <PresentationFormat>On-screen Show (4:3)</PresentationFormat>
  <Paragraphs>211</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Charting a Course</vt:lpstr>
      <vt:lpstr>Office Theme</vt:lpstr>
      <vt:lpstr>California child welfare council</vt:lpstr>
      <vt:lpstr>Education Pays</vt:lpstr>
      <vt:lpstr>Common agenda</vt:lpstr>
      <vt:lpstr>Strategic framework</vt:lpstr>
      <vt:lpstr> </vt:lpstr>
      <vt:lpstr>CCP funding partners</vt:lpstr>
      <vt:lpstr>highlights</vt:lpstr>
      <vt:lpstr>Publications</vt:lpstr>
      <vt:lpstr>Forthcoming CCP report</vt:lpstr>
      <vt:lpstr>Report highlights: Community colleges</vt:lpstr>
      <vt:lpstr>Report highlights: Community colleges</vt:lpstr>
      <vt:lpstr>Report highlights: Community colleges</vt:lpstr>
      <vt:lpstr>Report highlights: universities</vt:lpstr>
      <vt:lpstr>Report highlights: universities</vt:lpstr>
      <vt:lpstr>Foster youth id - current</vt:lpstr>
      <vt:lpstr>NEXT STEPS – DATA SHARING</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child welfare council</dc:title>
  <dc:creator>Deborah Raucher</dc:creator>
  <cp:lastModifiedBy>Pizzini, Sylvia@CHHS</cp:lastModifiedBy>
  <cp:revision>41</cp:revision>
  <dcterms:created xsi:type="dcterms:W3CDTF">2015-08-25T18:25:10Z</dcterms:created>
  <dcterms:modified xsi:type="dcterms:W3CDTF">2015-08-31T20:23:29Z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0x0101005B994108A8291441B98783BA4CF0287E</vt:lpwstr>
  </property>
  <property fmtid="{D5CDD505-2E9C-101B-9397-08002B2CF9AE}" pid="3" name="Order">
    <vt:r8>10400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